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814" r:id="rId2"/>
    <p:sldId id="808" r:id="rId3"/>
    <p:sldId id="813" r:id="rId4"/>
    <p:sldId id="80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sku" initials="m" lastIdx="0" clrIdx="0">
    <p:extLst>
      <p:ext uri="{19B8F6BF-5375-455C-9EA6-DF929625EA0E}">
        <p15:presenceInfo xmlns:p15="http://schemas.microsoft.com/office/powerpoint/2012/main" userId="msk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A60F16-A6C0-4EC8-8A90-11B7E551C9CB}" type="doc">
      <dgm:prSet loTypeId="urn:microsoft.com/office/officeart/2008/layout/NameandTitleOrganizationalChart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1E7FD02B-B839-4921-ACB2-91C71CA56CB4}">
      <dgm:prSet phldrT="[Metin]" custT="1"/>
      <dgm:spPr/>
      <dgm:t>
        <a:bodyPr/>
        <a:lstStyle/>
        <a:p>
          <a:endParaRPr lang="tr-TR" sz="1600" b="1" dirty="0">
            <a:latin typeface="Arial Narrow" panose="020B0606020202030204" pitchFamily="34" charset="0"/>
          </a:endParaRPr>
        </a:p>
        <a:p>
          <a:r>
            <a:rPr lang="tr-TR" sz="1600" b="1" dirty="0" err="1">
              <a:latin typeface="Arial Narrow" panose="020B0606020202030204" pitchFamily="34" charset="0"/>
            </a:rPr>
            <a:t>Doç.Dr.Akın</a:t>
          </a:r>
          <a:r>
            <a:rPr lang="tr-TR" sz="1600" b="1" dirty="0">
              <a:latin typeface="Arial Narrow" panose="020B0606020202030204" pitchFamily="34" charset="0"/>
            </a:rPr>
            <a:t> TAŞCIKARAOĞLU </a:t>
          </a:r>
        </a:p>
        <a:p>
          <a:r>
            <a:rPr lang="tr-TR" sz="1600" b="1" dirty="0">
              <a:latin typeface="Arial Narrow" panose="020B0606020202030204" pitchFamily="34" charset="0"/>
            </a:rPr>
            <a:t>Müdür</a:t>
          </a:r>
        </a:p>
        <a:p>
          <a:endParaRPr lang="tr-TR" sz="1200" b="1" dirty="0">
            <a:latin typeface="Arial Narrow" panose="020B0606020202030204" pitchFamily="34" charset="0"/>
          </a:endParaRPr>
        </a:p>
      </dgm:t>
    </dgm:pt>
    <dgm:pt modelId="{A49C44F2-E6D6-45C8-98CD-914EDDE5A695}" type="parTrans" cxnId="{DB247807-32AE-4416-B245-50197AF497A7}">
      <dgm:prSet/>
      <dgm:spPr/>
      <dgm:t>
        <a:bodyPr/>
        <a:lstStyle/>
        <a:p>
          <a:endParaRPr lang="tr-TR" sz="1200" b="1">
            <a:latin typeface="Arial Narrow" panose="020B0606020202030204" pitchFamily="34" charset="0"/>
          </a:endParaRPr>
        </a:p>
      </dgm:t>
    </dgm:pt>
    <dgm:pt modelId="{497AEAC3-7D58-4E22-8FD9-1FE213E1DF8C}" type="sibTrans" cxnId="{DB247807-32AE-4416-B245-50197AF497A7}">
      <dgm:prSet custT="1"/>
      <dgm:spPr>
        <a:blipFill rotWithShape="0">
          <a:blip xmlns:r="http://schemas.openxmlformats.org/officeDocument/2006/relationships" r:embed="rId1"/>
          <a:srcRect/>
          <a:stretch>
            <a:fillRect t="-21000" b="-21000"/>
          </a:stretch>
        </a:blipFill>
      </dgm:spPr>
      <dgm:t>
        <a:bodyPr/>
        <a:lstStyle/>
        <a:p>
          <a:endParaRPr lang="tr-TR" sz="200" b="1">
            <a:latin typeface="Arial Narrow" panose="020B0606020202030204" pitchFamily="34" charset="0"/>
          </a:endParaRPr>
        </a:p>
      </dgm:t>
    </dgm:pt>
    <dgm:pt modelId="{001AC6B1-9415-450A-A3F9-F4272D380DA2}">
      <dgm:prSet phldrT="[Metin]" custT="1"/>
      <dgm:spPr/>
      <dgm:t>
        <a:bodyPr/>
        <a:lstStyle/>
        <a:p>
          <a:pPr algn="r"/>
          <a:r>
            <a:rPr lang="tr-TR" sz="1400" b="1" dirty="0" err="1">
              <a:latin typeface="Arial Narrow" panose="020B0606020202030204" pitchFamily="34" charset="0"/>
              <a:cs typeface="Arial" panose="020B0604020202020204" pitchFamily="34" charset="0"/>
            </a:rPr>
            <a:t>Öğr.Gör.Yasemin</a:t>
          </a:r>
          <a:r>
            <a:rPr lang="tr-TR" sz="1400" b="1" dirty="0">
              <a:latin typeface="Arial Narrow" panose="020B0606020202030204" pitchFamily="34" charset="0"/>
              <a:cs typeface="Arial" panose="020B0604020202020204" pitchFamily="34" charset="0"/>
            </a:rPr>
            <a:t> AKGÖL </a:t>
          </a:r>
        </a:p>
        <a:p>
          <a:pPr algn="r"/>
          <a:r>
            <a:rPr lang="tr-TR" sz="1400" b="1" dirty="0">
              <a:latin typeface="Arial Narrow" panose="020B0606020202030204" pitchFamily="34" charset="0"/>
              <a:cs typeface="Arial" panose="020B0604020202020204" pitchFamily="34" charset="0"/>
            </a:rPr>
            <a:t>Müdür Yardımcısı </a:t>
          </a:r>
        </a:p>
      </dgm:t>
    </dgm:pt>
    <dgm:pt modelId="{CDC17EB8-C114-4467-A1D9-B2D6D29E2DF2}" type="parTrans" cxnId="{BF5A1BCC-2CDE-4762-9EBB-6992D6C91985}">
      <dgm:prSet/>
      <dgm:spPr/>
      <dgm:t>
        <a:bodyPr/>
        <a:lstStyle/>
        <a:p>
          <a:endParaRPr lang="tr-TR" sz="1200" b="1">
            <a:latin typeface="Arial Narrow" panose="020B0606020202030204" pitchFamily="34" charset="0"/>
          </a:endParaRPr>
        </a:p>
      </dgm:t>
    </dgm:pt>
    <dgm:pt modelId="{4C4E2E49-5E57-461B-A775-9C906880F876}" type="sibTrans" cxnId="{BF5A1BCC-2CDE-4762-9EBB-6992D6C91985}">
      <dgm:prSet custT="1"/>
      <dgm:spPr>
        <a:blipFill rotWithShape="0">
          <a:blip xmlns:r="http://schemas.openxmlformats.org/officeDocument/2006/relationships" r:embed="rId2"/>
          <a:srcRect/>
          <a:stretch>
            <a:fillRect/>
          </a:stretch>
        </a:blipFill>
      </dgm:spPr>
      <dgm:t>
        <a:bodyPr/>
        <a:lstStyle/>
        <a:p>
          <a:endParaRPr lang="tr-TR" sz="2000" b="1">
            <a:latin typeface="Arial Narrow" panose="020B0606020202030204" pitchFamily="34" charset="0"/>
          </a:endParaRPr>
        </a:p>
      </dgm:t>
    </dgm:pt>
    <dgm:pt modelId="{F900CEC9-1E54-43E3-B37C-D71D5ED05820}" type="pres">
      <dgm:prSet presAssocID="{2EA60F16-A6C0-4EC8-8A90-11B7E551C9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7A797F-82F2-4B3A-A85C-7BE430A9A937}" type="pres">
      <dgm:prSet presAssocID="{1E7FD02B-B839-4921-ACB2-91C71CA56CB4}" presName="hierRoot1" presStyleCnt="0">
        <dgm:presLayoutVars>
          <dgm:hierBranch val="init"/>
        </dgm:presLayoutVars>
      </dgm:prSet>
      <dgm:spPr/>
    </dgm:pt>
    <dgm:pt modelId="{F409F20B-F8B5-4244-B8BA-911B8A9816BB}" type="pres">
      <dgm:prSet presAssocID="{1E7FD02B-B839-4921-ACB2-91C71CA56CB4}" presName="rootComposite1" presStyleCnt="0"/>
      <dgm:spPr/>
    </dgm:pt>
    <dgm:pt modelId="{E52AB272-0B7F-4B50-A233-39DEED5D15C3}" type="pres">
      <dgm:prSet presAssocID="{1E7FD02B-B839-4921-ACB2-91C71CA56CB4}" presName="rootText1" presStyleLbl="node0" presStyleIdx="0" presStyleCnt="1" custScaleX="356793" custScaleY="167336">
        <dgm:presLayoutVars>
          <dgm:chMax/>
          <dgm:chPref val="3"/>
        </dgm:presLayoutVars>
      </dgm:prSet>
      <dgm:spPr/>
    </dgm:pt>
    <dgm:pt modelId="{09ECE66F-D68A-4EFF-8EF2-76235024A8C9}" type="pres">
      <dgm:prSet presAssocID="{1E7FD02B-B839-4921-ACB2-91C71CA56CB4}" presName="titleText1" presStyleLbl="fgAcc0" presStyleIdx="0" presStyleCnt="1" custFlipVert="0" custScaleX="119447" custScaleY="538457" custLinFactX="-100000" custLinFactY="-26756" custLinFactNeighborX="-112133" custLinFactNeighborY="-100000">
        <dgm:presLayoutVars>
          <dgm:chMax val="0"/>
          <dgm:chPref val="0"/>
        </dgm:presLayoutVars>
      </dgm:prSet>
      <dgm:spPr>
        <a:prstGeom prst="ellipse">
          <a:avLst/>
        </a:prstGeom>
      </dgm:spPr>
    </dgm:pt>
    <dgm:pt modelId="{4647AC47-16C9-4182-883B-23B3B12BFFC5}" type="pres">
      <dgm:prSet presAssocID="{1E7FD02B-B839-4921-ACB2-91C71CA56CB4}" presName="rootConnector1" presStyleLbl="node1" presStyleIdx="0" presStyleCnt="1"/>
      <dgm:spPr/>
    </dgm:pt>
    <dgm:pt modelId="{D6B4AC10-2135-4F66-A39A-16A31A8729C7}" type="pres">
      <dgm:prSet presAssocID="{1E7FD02B-B839-4921-ACB2-91C71CA56CB4}" presName="hierChild2" presStyleCnt="0"/>
      <dgm:spPr/>
    </dgm:pt>
    <dgm:pt modelId="{15C77480-99DF-4605-B042-C78147167178}" type="pres">
      <dgm:prSet presAssocID="{CDC17EB8-C114-4467-A1D9-B2D6D29E2DF2}" presName="Name37" presStyleLbl="parChTrans1D2" presStyleIdx="0" presStyleCnt="1"/>
      <dgm:spPr/>
    </dgm:pt>
    <dgm:pt modelId="{BDCB0699-B6FA-4479-9553-61BE0252734D}" type="pres">
      <dgm:prSet presAssocID="{001AC6B1-9415-450A-A3F9-F4272D380DA2}" presName="hierRoot2" presStyleCnt="0">
        <dgm:presLayoutVars>
          <dgm:hierBranch val="init"/>
        </dgm:presLayoutVars>
      </dgm:prSet>
      <dgm:spPr/>
    </dgm:pt>
    <dgm:pt modelId="{DABA89C1-7000-4B67-84A6-05D542050B34}" type="pres">
      <dgm:prSet presAssocID="{001AC6B1-9415-450A-A3F9-F4272D380DA2}" presName="rootComposite" presStyleCnt="0"/>
      <dgm:spPr/>
    </dgm:pt>
    <dgm:pt modelId="{4434EC94-F3E8-4880-BB78-7449C9015803}" type="pres">
      <dgm:prSet presAssocID="{001AC6B1-9415-450A-A3F9-F4272D380DA2}" presName="rootText" presStyleLbl="node1" presStyleIdx="0" presStyleCnt="1" custScaleX="282747" custScaleY="182918">
        <dgm:presLayoutVars>
          <dgm:chMax/>
          <dgm:chPref val="3"/>
        </dgm:presLayoutVars>
      </dgm:prSet>
      <dgm:spPr/>
    </dgm:pt>
    <dgm:pt modelId="{FD455214-806A-4EF3-B6C6-ADFBE9956D9C}" type="pres">
      <dgm:prSet presAssocID="{001AC6B1-9415-450A-A3F9-F4272D380DA2}" presName="titleText2" presStyleLbl="fgAcc1" presStyleIdx="0" presStyleCnt="1" custScaleX="97266" custScaleY="539295" custLinFactX="-26467" custLinFactY="-38397" custLinFactNeighborX="-100000" custLinFactNeighborY="-100000">
        <dgm:presLayoutVars>
          <dgm:chMax val="0"/>
          <dgm:chPref val="0"/>
        </dgm:presLayoutVars>
      </dgm:prSet>
      <dgm:spPr>
        <a:prstGeom prst="ellipse">
          <a:avLst/>
        </a:prstGeom>
      </dgm:spPr>
    </dgm:pt>
    <dgm:pt modelId="{10B554EF-DD6A-47DC-B1C4-7CF74CB06B9A}" type="pres">
      <dgm:prSet presAssocID="{001AC6B1-9415-450A-A3F9-F4272D380DA2}" presName="rootConnector" presStyleLbl="node2" presStyleIdx="0" presStyleCnt="0"/>
      <dgm:spPr/>
    </dgm:pt>
    <dgm:pt modelId="{FD83505D-DEBF-4856-9F97-7F4B8FDBF3B0}" type="pres">
      <dgm:prSet presAssocID="{001AC6B1-9415-450A-A3F9-F4272D380DA2}" presName="hierChild4" presStyleCnt="0"/>
      <dgm:spPr/>
    </dgm:pt>
    <dgm:pt modelId="{5EB1BA5A-307F-4E1E-9401-62F37B515E06}" type="pres">
      <dgm:prSet presAssocID="{001AC6B1-9415-450A-A3F9-F4272D380DA2}" presName="hierChild5" presStyleCnt="0"/>
      <dgm:spPr/>
    </dgm:pt>
    <dgm:pt modelId="{D6C2E23F-C963-48B5-B007-3C05FFDDCFE2}" type="pres">
      <dgm:prSet presAssocID="{1E7FD02B-B839-4921-ACB2-91C71CA56CB4}" presName="hierChild3" presStyleCnt="0"/>
      <dgm:spPr/>
    </dgm:pt>
  </dgm:ptLst>
  <dgm:cxnLst>
    <dgm:cxn modelId="{DB247807-32AE-4416-B245-50197AF497A7}" srcId="{2EA60F16-A6C0-4EC8-8A90-11B7E551C9CB}" destId="{1E7FD02B-B839-4921-ACB2-91C71CA56CB4}" srcOrd="0" destOrd="0" parTransId="{A49C44F2-E6D6-45C8-98CD-914EDDE5A695}" sibTransId="{497AEAC3-7D58-4E22-8FD9-1FE213E1DF8C}"/>
    <dgm:cxn modelId="{5CF6BC0D-02E4-448A-B059-62A6F72A1A3C}" type="presOf" srcId="{497AEAC3-7D58-4E22-8FD9-1FE213E1DF8C}" destId="{09ECE66F-D68A-4EFF-8EF2-76235024A8C9}" srcOrd="0" destOrd="0" presId="urn:microsoft.com/office/officeart/2008/layout/NameandTitleOrganizationalChart"/>
    <dgm:cxn modelId="{6C463345-589A-4A21-9373-054C487B5CD5}" type="presOf" srcId="{CDC17EB8-C114-4467-A1D9-B2D6D29E2DF2}" destId="{15C77480-99DF-4605-B042-C78147167178}" srcOrd="0" destOrd="0" presId="urn:microsoft.com/office/officeart/2008/layout/NameandTitleOrganizationalChart"/>
    <dgm:cxn modelId="{4051055A-2CEF-49F7-977E-0B4F462065C4}" type="presOf" srcId="{001AC6B1-9415-450A-A3F9-F4272D380DA2}" destId="{10B554EF-DD6A-47DC-B1C4-7CF74CB06B9A}" srcOrd="1" destOrd="0" presId="urn:microsoft.com/office/officeart/2008/layout/NameandTitleOrganizationalChart"/>
    <dgm:cxn modelId="{CA9D2989-5F41-4F2B-8BB9-60FCA7F64A3E}" type="presOf" srcId="{4C4E2E49-5E57-461B-A775-9C906880F876}" destId="{FD455214-806A-4EF3-B6C6-ADFBE9956D9C}" srcOrd="0" destOrd="0" presId="urn:microsoft.com/office/officeart/2008/layout/NameandTitleOrganizationalChart"/>
    <dgm:cxn modelId="{4D57ACAB-DEE0-4AA2-A127-5572BD730CBC}" type="presOf" srcId="{1E7FD02B-B839-4921-ACB2-91C71CA56CB4}" destId="{E52AB272-0B7F-4B50-A233-39DEED5D15C3}" srcOrd="0" destOrd="0" presId="urn:microsoft.com/office/officeart/2008/layout/NameandTitleOrganizationalChart"/>
    <dgm:cxn modelId="{BF5A1BCC-2CDE-4762-9EBB-6992D6C91985}" srcId="{1E7FD02B-B839-4921-ACB2-91C71CA56CB4}" destId="{001AC6B1-9415-450A-A3F9-F4272D380DA2}" srcOrd="0" destOrd="0" parTransId="{CDC17EB8-C114-4467-A1D9-B2D6D29E2DF2}" sibTransId="{4C4E2E49-5E57-461B-A775-9C906880F876}"/>
    <dgm:cxn modelId="{663B58CF-3FE9-4C7F-B4CB-4E4127A9BDCA}" type="presOf" srcId="{001AC6B1-9415-450A-A3F9-F4272D380DA2}" destId="{4434EC94-F3E8-4880-BB78-7449C9015803}" srcOrd="0" destOrd="0" presId="urn:microsoft.com/office/officeart/2008/layout/NameandTitleOrganizationalChart"/>
    <dgm:cxn modelId="{DDDFD0DC-0393-40A3-B3B4-525AFDF4BBD1}" type="presOf" srcId="{2EA60F16-A6C0-4EC8-8A90-11B7E551C9CB}" destId="{F900CEC9-1E54-43E3-B37C-D71D5ED05820}" srcOrd="0" destOrd="0" presId="urn:microsoft.com/office/officeart/2008/layout/NameandTitleOrganizationalChart"/>
    <dgm:cxn modelId="{C82ADEF9-CF29-40FD-AB4B-2C3484599B81}" type="presOf" srcId="{1E7FD02B-B839-4921-ACB2-91C71CA56CB4}" destId="{4647AC47-16C9-4182-883B-23B3B12BFFC5}" srcOrd="1" destOrd="0" presId="urn:microsoft.com/office/officeart/2008/layout/NameandTitleOrganizationalChart"/>
    <dgm:cxn modelId="{E6D871B5-E3B4-4E90-A54C-CDFB8FFD0465}" type="presParOf" srcId="{F900CEC9-1E54-43E3-B37C-D71D5ED05820}" destId="{C87A797F-82F2-4B3A-A85C-7BE430A9A937}" srcOrd="0" destOrd="0" presId="urn:microsoft.com/office/officeart/2008/layout/NameandTitleOrganizationalChart"/>
    <dgm:cxn modelId="{48791282-3C85-42CF-B930-9370550CCDCF}" type="presParOf" srcId="{C87A797F-82F2-4B3A-A85C-7BE430A9A937}" destId="{F409F20B-F8B5-4244-B8BA-911B8A9816BB}" srcOrd="0" destOrd="0" presId="urn:microsoft.com/office/officeart/2008/layout/NameandTitleOrganizationalChart"/>
    <dgm:cxn modelId="{199026BA-8BAD-416E-873C-8DD49F01577A}" type="presParOf" srcId="{F409F20B-F8B5-4244-B8BA-911B8A9816BB}" destId="{E52AB272-0B7F-4B50-A233-39DEED5D15C3}" srcOrd="0" destOrd="0" presId="urn:microsoft.com/office/officeart/2008/layout/NameandTitleOrganizationalChart"/>
    <dgm:cxn modelId="{FBA7ED80-10F6-401B-A9D1-0807BEE98BEC}" type="presParOf" srcId="{F409F20B-F8B5-4244-B8BA-911B8A9816BB}" destId="{09ECE66F-D68A-4EFF-8EF2-76235024A8C9}" srcOrd="1" destOrd="0" presId="urn:microsoft.com/office/officeart/2008/layout/NameandTitleOrganizationalChart"/>
    <dgm:cxn modelId="{0A0F7EA7-68E0-4F3F-BB02-231F32726E35}" type="presParOf" srcId="{F409F20B-F8B5-4244-B8BA-911B8A9816BB}" destId="{4647AC47-16C9-4182-883B-23B3B12BFFC5}" srcOrd="2" destOrd="0" presId="urn:microsoft.com/office/officeart/2008/layout/NameandTitleOrganizationalChart"/>
    <dgm:cxn modelId="{3C6959EC-F394-4B7E-B4FD-CEF8A8FF062C}" type="presParOf" srcId="{C87A797F-82F2-4B3A-A85C-7BE430A9A937}" destId="{D6B4AC10-2135-4F66-A39A-16A31A8729C7}" srcOrd="1" destOrd="0" presId="urn:microsoft.com/office/officeart/2008/layout/NameandTitleOrganizationalChart"/>
    <dgm:cxn modelId="{CD0E0449-C0EC-44D5-8D1E-35CB6D3795FB}" type="presParOf" srcId="{D6B4AC10-2135-4F66-A39A-16A31A8729C7}" destId="{15C77480-99DF-4605-B042-C78147167178}" srcOrd="0" destOrd="0" presId="urn:microsoft.com/office/officeart/2008/layout/NameandTitleOrganizationalChart"/>
    <dgm:cxn modelId="{CB5EC240-CBCE-43AA-B4EE-AF7A89C0E8C2}" type="presParOf" srcId="{D6B4AC10-2135-4F66-A39A-16A31A8729C7}" destId="{BDCB0699-B6FA-4479-9553-61BE0252734D}" srcOrd="1" destOrd="0" presId="urn:microsoft.com/office/officeart/2008/layout/NameandTitleOrganizationalChart"/>
    <dgm:cxn modelId="{811A838F-5AAA-425E-BA04-01E434E599A2}" type="presParOf" srcId="{BDCB0699-B6FA-4479-9553-61BE0252734D}" destId="{DABA89C1-7000-4B67-84A6-05D542050B34}" srcOrd="0" destOrd="0" presId="urn:microsoft.com/office/officeart/2008/layout/NameandTitleOrganizationalChart"/>
    <dgm:cxn modelId="{045A0844-4C91-48CA-A389-10D80A0BB2F4}" type="presParOf" srcId="{DABA89C1-7000-4B67-84A6-05D542050B34}" destId="{4434EC94-F3E8-4880-BB78-7449C9015803}" srcOrd="0" destOrd="0" presId="urn:microsoft.com/office/officeart/2008/layout/NameandTitleOrganizationalChart"/>
    <dgm:cxn modelId="{4B54C2BC-6C4E-4CC8-93AE-1C5BB49F878D}" type="presParOf" srcId="{DABA89C1-7000-4B67-84A6-05D542050B34}" destId="{FD455214-806A-4EF3-B6C6-ADFBE9956D9C}" srcOrd="1" destOrd="0" presId="urn:microsoft.com/office/officeart/2008/layout/NameandTitleOrganizationalChart"/>
    <dgm:cxn modelId="{49AF50B1-711C-41A8-B80F-CFF9B48030D9}" type="presParOf" srcId="{DABA89C1-7000-4B67-84A6-05D542050B34}" destId="{10B554EF-DD6A-47DC-B1C4-7CF74CB06B9A}" srcOrd="2" destOrd="0" presId="urn:microsoft.com/office/officeart/2008/layout/NameandTitleOrganizationalChart"/>
    <dgm:cxn modelId="{6F993673-E0DD-4E9B-917B-7D3A1D1E5793}" type="presParOf" srcId="{BDCB0699-B6FA-4479-9553-61BE0252734D}" destId="{FD83505D-DEBF-4856-9F97-7F4B8FDBF3B0}" srcOrd="1" destOrd="0" presId="urn:microsoft.com/office/officeart/2008/layout/NameandTitleOrganizationalChart"/>
    <dgm:cxn modelId="{51190C34-E3F6-41D6-B4AA-7C3557469068}" type="presParOf" srcId="{BDCB0699-B6FA-4479-9553-61BE0252734D}" destId="{5EB1BA5A-307F-4E1E-9401-62F37B515E06}" srcOrd="2" destOrd="0" presId="urn:microsoft.com/office/officeart/2008/layout/NameandTitleOrganizationalChart"/>
    <dgm:cxn modelId="{55978E2E-39CE-46C9-A6AD-E68A3481CFEA}" type="presParOf" srcId="{C87A797F-82F2-4B3A-A85C-7BE430A9A937}" destId="{D6C2E23F-C963-48B5-B007-3C05FFDDCFE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777FFD-F079-4D01-B164-20020E39076E}" type="doc">
      <dgm:prSet loTypeId="urn:microsoft.com/office/officeart/2005/8/layout/hierarchy6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55A32BA9-82B0-4D2B-881B-8EF245D305F3}">
      <dgm:prSet phldrT="[Metin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tr-TR" sz="1600" b="1" dirty="0">
              <a:solidFill>
                <a:schemeClr val="bg1"/>
              </a:solidFill>
            </a:rPr>
            <a:t>MÜDÜR</a:t>
          </a:r>
        </a:p>
      </dgm:t>
    </dgm:pt>
    <dgm:pt modelId="{B167C307-2C59-4569-8D5E-907A99068C33}" type="parTrans" cxnId="{F6DFC3B7-5715-48FE-BCDB-F356331AA5A5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62E4D7D0-7272-4549-A139-C0D6B782C2FA}" type="sibTrans" cxnId="{F6DFC3B7-5715-48FE-BCDB-F356331AA5A5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9B7E1F2E-F1BF-4C95-BCD8-7474D74FEF69}">
      <dgm:prSet phldrT="[Metin]" custT="1"/>
      <dgm:spPr/>
      <dgm:t>
        <a:bodyPr/>
        <a:lstStyle/>
        <a:p>
          <a:r>
            <a:rPr lang="tr-TR" sz="1000" dirty="0">
              <a:solidFill>
                <a:schemeClr val="bg1"/>
              </a:solidFill>
            </a:rPr>
            <a:t>MÜDÜR YARDIMCISI</a:t>
          </a:r>
        </a:p>
      </dgm:t>
    </dgm:pt>
    <dgm:pt modelId="{76B569FB-898F-4834-B8C4-1476816FDFF2}" type="parTrans" cxnId="{392B3209-569C-4C13-909C-6D10C0FE2F6B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9E53A871-329F-408D-8A83-F2C590691A09}" type="sibTrans" cxnId="{392B3209-569C-4C13-909C-6D10C0FE2F6B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A44D01F5-C718-461D-B7BE-766253176563}">
      <dgm:prSet phldrT="[Metin]" custT="1"/>
      <dgm:spPr/>
      <dgm:t>
        <a:bodyPr/>
        <a:lstStyle/>
        <a:p>
          <a:r>
            <a:rPr lang="tr-TR" sz="1000" dirty="0">
              <a:solidFill>
                <a:schemeClr val="bg1"/>
              </a:solidFill>
            </a:rPr>
            <a:t>YÜKSEKOKUL KURULU</a:t>
          </a:r>
        </a:p>
      </dgm:t>
    </dgm:pt>
    <dgm:pt modelId="{2C2332AD-50F3-49C0-B11C-23FA6F55419D}" type="parTrans" cxnId="{D286F952-7223-46DD-873B-A102C7A1AEE1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75D55F8D-12C0-4E64-AE26-6D694A374848}" type="sibTrans" cxnId="{D286F952-7223-46DD-873B-A102C7A1AEE1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1A54FCC6-ED51-4428-B589-28D302C603D3}">
      <dgm:prSet phldrT="[Metin]" custT="1"/>
      <dgm:spPr/>
      <dgm:t>
        <a:bodyPr/>
        <a:lstStyle/>
        <a:p>
          <a:r>
            <a:rPr lang="tr-TR" sz="1000" dirty="0">
              <a:solidFill>
                <a:schemeClr val="bg1"/>
              </a:solidFill>
            </a:rPr>
            <a:t>BÖLÜMLER</a:t>
          </a:r>
        </a:p>
      </dgm:t>
    </dgm:pt>
    <dgm:pt modelId="{604E2E6F-241A-434C-B656-EDC16E1AC390}" type="parTrans" cxnId="{506899C4-2857-43DC-B83B-8525DC4C08C6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3C003C99-005F-470A-8473-86DED60A1E34}" type="sibTrans" cxnId="{506899C4-2857-43DC-B83B-8525DC4C08C6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C63D9E9A-3FF6-4825-8889-F0BC72DE3723}">
      <dgm:prSet custT="1"/>
      <dgm:spPr/>
      <dgm:t>
        <a:bodyPr/>
        <a:lstStyle/>
        <a:p>
          <a:r>
            <a:rPr lang="tr-TR" sz="1000" dirty="0">
              <a:solidFill>
                <a:schemeClr val="bg1"/>
              </a:solidFill>
            </a:rPr>
            <a:t>YÜKSEKOKUL SEKRETERİ</a:t>
          </a:r>
        </a:p>
      </dgm:t>
    </dgm:pt>
    <dgm:pt modelId="{6CA18655-4C82-4F48-9741-A0CC570B40B9}" type="parTrans" cxnId="{FB982798-E51E-45BB-BF88-4F64E9BA60EE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3E02FC1A-F7F3-4B57-B9E4-FDAA0ABD83C6}" type="sibTrans" cxnId="{FB982798-E51E-45BB-BF88-4F64E9BA60EE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E0270A5A-5C62-4555-968B-71739DDB873C}">
      <dgm:prSet phldrT="[Metin]" custT="1"/>
      <dgm:spPr/>
      <dgm:t>
        <a:bodyPr/>
        <a:lstStyle/>
        <a:p>
          <a:r>
            <a:rPr lang="tr-TR" sz="600" dirty="0">
              <a:solidFill>
                <a:schemeClr val="bg1"/>
              </a:solidFill>
            </a:rPr>
            <a:t>MUHASEBE VE VERGİ </a:t>
          </a:r>
        </a:p>
      </dgm:t>
    </dgm:pt>
    <dgm:pt modelId="{D75EB6E5-04B7-41B1-8221-07688722F203}" type="parTrans" cxnId="{D0AE4EF3-0D4F-4448-AC46-6E5D6EFA5679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22B86495-D7D4-41ED-AC8B-ECA9D5A820AE}" type="sibTrans" cxnId="{D0AE4EF3-0D4F-4448-AC46-6E5D6EFA5679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6FAB4911-F19B-4730-A30D-D63EB4E9FDFE}">
      <dgm:prSet phldrT="[Metin]" custT="1"/>
      <dgm:spPr/>
      <dgm:t>
        <a:bodyPr/>
        <a:lstStyle/>
        <a:p>
          <a:r>
            <a:rPr lang="tr-TR" sz="600" dirty="0">
              <a:solidFill>
                <a:schemeClr val="bg1"/>
              </a:solidFill>
            </a:rPr>
            <a:t>ULAŞTIRMA HİZMETLERİ </a:t>
          </a:r>
        </a:p>
      </dgm:t>
    </dgm:pt>
    <dgm:pt modelId="{84369A47-EF03-4EC1-8BA8-BC2DC898C32B}" type="parTrans" cxnId="{A2D9103F-8F32-4F4C-9EFC-F7302FCD90C4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E0994061-A47B-4021-A0A3-4F16EB4092F9}" type="sibTrans" cxnId="{A2D9103F-8F32-4F4C-9EFC-F7302FCD90C4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3245EEDD-8143-4F1A-8A1C-58BA7893430D}">
      <dgm:prSet phldrT="[Metin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sz="800" dirty="0">
              <a:solidFill>
                <a:schemeClr val="bg1"/>
              </a:solidFill>
            </a:rPr>
            <a:t>MAAŞ TAHAKKUK</a:t>
          </a:r>
        </a:p>
      </dgm:t>
    </dgm:pt>
    <dgm:pt modelId="{015E0D75-6D85-47D9-A49A-6727905D6474}" type="parTrans" cxnId="{0801B89B-73FD-40DE-9FDE-9D3D00C4FDC5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CAC8AD8C-A01F-4F2F-92B7-1A9022D986B9}" type="sibTrans" cxnId="{0801B89B-73FD-40DE-9FDE-9D3D00C4FDC5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E5F76FE5-D0FD-4662-A665-E330239D4494}">
      <dgm:prSet phldrT="[Metin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sz="800" dirty="0">
              <a:solidFill>
                <a:schemeClr val="bg1"/>
              </a:solidFill>
            </a:rPr>
            <a:t>PERSONEL</a:t>
          </a:r>
        </a:p>
      </dgm:t>
    </dgm:pt>
    <dgm:pt modelId="{FE373E73-6815-4194-872F-006F8AC9D83B}" type="parTrans" cxnId="{BE0F98FB-0508-4977-B833-5F3BDEA59471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E9D94C1D-9BE1-4350-87D7-122CE81C856E}" type="sibTrans" cxnId="{BE0F98FB-0508-4977-B833-5F3BDEA59471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57B69447-5618-4457-835E-82497F56A7C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sz="800" dirty="0">
              <a:solidFill>
                <a:schemeClr val="bg1"/>
              </a:solidFill>
            </a:rPr>
            <a:t>AYNİYAT SAYMANLIĞI</a:t>
          </a:r>
        </a:p>
      </dgm:t>
    </dgm:pt>
    <dgm:pt modelId="{65A95474-E7C8-4FA4-88E1-90C8A9EF9902}" type="sibTrans" cxnId="{9C4FD53A-412C-49F8-941C-9B0465D55279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2D1C60F6-0C3D-4069-BB96-A926CD1BE99C}" type="parTrans" cxnId="{9C4FD53A-412C-49F8-941C-9B0465D55279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B8A4F077-FF2D-460D-A48A-7206FFF33A26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sz="800" dirty="0">
              <a:solidFill>
                <a:schemeClr val="bg1"/>
              </a:solidFill>
            </a:rPr>
            <a:t>BÖLÜM SEKRETERLİĞİ</a:t>
          </a:r>
        </a:p>
      </dgm:t>
    </dgm:pt>
    <dgm:pt modelId="{E009512C-D1B5-4FE8-8B4A-F8CFA7577E40}" type="sibTrans" cxnId="{1E079472-ADA4-4E0A-9BA4-388751E79055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B011C718-76A0-4E1E-8358-FFFDE9B41BFB}" type="parTrans" cxnId="{1E079472-ADA4-4E0A-9BA4-388751E79055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CA33EC07-1845-4586-A5D3-BCDEBC83B796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sz="800" dirty="0">
              <a:solidFill>
                <a:schemeClr val="bg1"/>
              </a:solidFill>
            </a:rPr>
            <a:t>MÜDÜR SEKRETERLİĞİ</a:t>
          </a:r>
        </a:p>
      </dgm:t>
    </dgm:pt>
    <dgm:pt modelId="{52BB65D7-F7AB-40EE-BA45-56F4690A55BF}" type="sibTrans" cxnId="{B5BE79B3-1B3C-4EF9-8C91-C9AD0E1AAA6B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489850C9-9504-43BF-AA35-53BB1A0F84F1}" type="parTrans" cxnId="{B5BE79B3-1B3C-4EF9-8C91-C9AD0E1AAA6B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998AC466-9E4C-42C6-84C3-C48A06BA7B0A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sz="800" dirty="0">
              <a:solidFill>
                <a:schemeClr val="bg1"/>
              </a:solidFill>
            </a:rPr>
            <a:t>İDARİ VE MALİ İŞLER</a:t>
          </a:r>
        </a:p>
      </dgm:t>
    </dgm:pt>
    <dgm:pt modelId="{C53D26FC-5C3D-478D-9937-62B8EDDB3423}" type="sibTrans" cxnId="{EDF32241-06E1-4382-B33E-9D43D8BCD412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F1C2D506-E6AC-4806-856B-365BBF3D207E}" type="parTrans" cxnId="{EDF32241-06E1-4382-B33E-9D43D8BCD412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C61C2713-2256-48BB-9A95-CCA14EEA7021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sz="800" dirty="0">
              <a:solidFill>
                <a:schemeClr val="bg1"/>
              </a:solidFill>
            </a:rPr>
            <a:t>ÖĞRENCİ İŞLERİ</a:t>
          </a:r>
        </a:p>
      </dgm:t>
    </dgm:pt>
    <dgm:pt modelId="{52CBD3A4-ED4C-4479-A7D1-493A7B70266E}" type="sibTrans" cxnId="{06CF7176-571C-4582-B64D-2FF502632DC0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9BD64066-D0CC-4DBA-B0BB-EE08D03C08FE}" type="parTrans" cxnId="{06CF7176-571C-4582-B64D-2FF502632DC0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6A78EA04-572C-4159-BD87-899CC608BE7C}">
      <dgm:prSet custT="1"/>
      <dgm:spPr/>
      <dgm:t>
        <a:bodyPr/>
        <a:lstStyle/>
        <a:p>
          <a:r>
            <a:rPr lang="tr-TR" sz="600" dirty="0">
              <a:solidFill>
                <a:schemeClr val="bg1"/>
              </a:solidFill>
            </a:rPr>
            <a:t>Turizm ve Otel İşletmeciliği Programı</a:t>
          </a:r>
        </a:p>
      </dgm:t>
    </dgm:pt>
    <dgm:pt modelId="{A7FDD38C-0019-4DF6-9A60-D9CB53D7EEFB}" type="parTrans" cxnId="{D1BE70A9-B6F3-40D2-ADBF-A92FCD1B7775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956ED369-7AF0-4169-A267-46A83B52D24E}" type="sibTrans" cxnId="{D1BE70A9-B6F3-40D2-ADBF-A92FCD1B7775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41A9BA02-11F8-43AE-8150-CDEBA6A2B8A5}">
      <dgm:prSet custT="1"/>
      <dgm:spPr/>
      <dgm:t>
        <a:bodyPr/>
        <a:lstStyle/>
        <a:p>
          <a:r>
            <a:rPr lang="tr-TR" sz="600" dirty="0">
              <a:solidFill>
                <a:schemeClr val="bg1"/>
              </a:solidFill>
            </a:rPr>
            <a:t>Muhasebe ve Vergi Uygulamaları Programı</a:t>
          </a:r>
        </a:p>
      </dgm:t>
    </dgm:pt>
    <dgm:pt modelId="{E6864896-BAB4-4D47-AB03-83BB55CFF9B6}" type="parTrans" cxnId="{A709AF1F-56CC-4331-8B22-2ABAB8CC4AB4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E9435CB4-58BE-4644-88F9-D8B1F7AFDB41}" type="sibTrans" cxnId="{A709AF1F-56CC-4331-8B22-2ABAB8CC4AB4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EA006327-B951-4887-872A-AEA55DD79E01}">
      <dgm:prSet custT="1"/>
      <dgm:spPr/>
      <dgm:t>
        <a:bodyPr/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Marina ve Yat </a:t>
          </a:r>
          <a:r>
            <a:rPr lang="tr-TR" sz="600" kern="120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İşletmeciliği Programı  </a:t>
          </a:r>
          <a:endParaRPr lang="tr-TR" sz="600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gm:t>
    </dgm:pt>
    <dgm:pt modelId="{9C46531F-AB32-4CEE-BA8F-F5151B30F1F9}" type="sibTrans" cxnId="{B683FDD0-85A5-49CD-9ED0-8634EAB2526E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ACBCDE31-5DFA-4F13-B8F1-8F1E0DA433CF}" type="parTrans" cxnId="{B683FDD0-85A5-49CD-9ED0-8634EAB2526E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DE472304-E7E0-4095-A3A0-51DD9A489BD2}">
      <dgm:prSet phldrT="[Metin]" custT="1"/>
      <dgm:spPr/>
      <dgm:t>
        <a:bodyPr/>
        <a:lstStyle/>
        <a:p>
          <a:r>
            <a:rPr lang="tr-TR" sz="700" dirty="0">
              <a:solidFill>
                <a:schemeClr val="bg1"/>
              </a:solidFill>
            </a:rPr>
            <a:t>OTEL LOKANTA VE İKR HİZMETLERİ </a:t>
          </a:r>
        </a:p>
      </dgm:t>
    </dgm:pt>
    <dgm:pt modelId="{8CF5C25F-DCFF-4757-A119-EB10A2CFE198}" type="sibTrans" cxnId="{DE2F3506-14FE-4EE3-8083-81AA7D26CFC1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11CD5833-2EDC-48E4-A573-C6A5EAAD6E77}" type="parTrans" cxnId="{DE2F3506-14FE-4EE3-8083-81AA7D26CFC1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90E87A71-EC6C-4C34-8F0F-7714EA9575C3}">
      <dgm:prSet custT="1"/>
      <dgm:spPr/>
      <dgm:t>
        <a:bodyPr/>
        <a:lstStyle/>
        <a:p>
          <a:r>
            <a:rPr lang="tr-TR" sz="600" dirty="0">
              <a:solidFill>
                <a:schemeClr val="bg1"/>
              </a:solidFill>
            </a:rPr>
            <a:t>Aşçılık Programı </a:t>
          </a:r>
        </a:p>
      </dgm:t>
    </dgm:pt>
    <dgm:pt modelId="{D533B2AC-26D2-4EB3-905E-7138CDE45A95}" type="sibTrans" cxnId="{3C0D8A36-2BEA-40F9-AAAD-41FA8FB8398E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14E28165-CFCA-4209-9B12-184AECCB3A0C}" type="parTrans" cxnId="{3C0D8A36-2BEA-40F9-AAAD-41FA8FB8398E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3D2395C2-FF63-4515-A565-152823D48040}">
      <dgm:prSet custT="1"/>
      <dgm:spPr/>
      <dgm:t>
        <a:bodyPr/>
        <a:lstStyle/>
        <a:p>
          <a:r>
            <a:rPr lang="tr-TR" sz="600" dirty="0">
              <a:solidFill>
                <a:schemeClr val="bg1"/>
              </a:solidFill>
            </a:rPr>
            <a:t> OTEL LOKANTA VE  İKRAM HİZMETLERİ </a:t>
          </a:r>
        </a:p>
      </dgm:t>
    </dgm:pt>
    <dgm:pt modelId="{29FFC7AC-9EEC-420E-931B-8782F1054948}" type="sibTrans" cxnId="{8CA3F950-9519-4489-918E-493A98ADB228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5CE6E0F3-5EDB-4098-9350-2B2E774B657F}" type="parTrans" cxnId="{8CA3F950-9519-4489-918E-493A98ADB228}">
      <dgm:prSet/>
      <dgm:spPr/>
      <dgm:t>
        <a:bodyPr/>
        <a:lstStyle/>
        <a:p>
          <a:endParaRPr lang="tr-TR" dirty="0">
            <a:solidFill>
              <a:schemeClr val="bg1"/>
            </a:solidFill>
          </a:endParaRPr>
        </a:p>
      </dgm:t>
    </dgm:pt>
    <dgm:pt modelId="{BE3BA546-AF68-44D5-A032-AB50EE271CE7}" type="pres">
      <dgm:prSet presAssocID="{F3777FFD-F079-4D01-B164-20020E39076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D9363C6-BA8C-4031-B846-D6F4A8E7C2E0}" type="pres">
      <dgm:prSet presAssocID="{F3777FFD-F079-4D01-B164-20020E39076E}" presName="hierFlow" presStyleCnt="0"/>
      <dgm:spPr/>
    </dgm:pt>
    <dgm:pt modelId="{0AE19DA9-3C7B-4D41-A859-EFD9B51FDAB7}" type="pres">
      <dgm:prSet presAssocID="{F3777FFD-F079-4D01-B164-20020E39076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995819C-A7F6-447F-A42E-7716F99DC499}" type="pres">
      <dgm:prSet presAssocID="{55A32BA9-82B0-4D2B-881B-8EF245D305F3}" presName="Name14" presStyleCnt="0"/>
      <dgm:spPr/>
    </dgm:pt>
    <dgm:pt modelId="{20394FD1-7C7D-463E-B0FC-32F449575835}" type="pres">
      <dgm:prSet presAssocID="{55A32BA9-82B0-4D2B-881B-8EF245D305F3}" presName="level1Shape" presStyleLbl="node0" presStyleIdx="0" presStyleCnt="1" custScaleX="312279" custScaleY="107346" custLinFactY="-18248" custLinFactNeighborX="399" custLinFactNeighborY="-100000">
        <dgm:presLayoutVars>
          <dgm:chPref val="3"/>
        </dgm:presLayoutVars>
      </dgm:prSet>
      <dgm:spPr/>
    </dgm:pt>
    <dgm:pt modelId="{E4780165-CD3D-4001-9136-73CC6DE6A0DA}" type="pres">
      <dgm:prSet presAssocID="{55A32BA9-82B0-4D2B-881B-8EF245D305F3}" presName="hierChild2" presStyleCnt="0"/>
      <dgm:spPr/>
    </dgm:pt>
    <dgm:pt modelId="{E0DB35FD-D4CA-4ADB-A23D-B530B3BE8FF1}" type="pres">
      <dgm:prSet presAssocID="{76B569FB-898F-4834-B8C4-1476816FDFF2}" presName="Name19" presStyleLbl="parChTrans1D2" presStyleIdx="0" presStyleCnt="4"/>
      <dgm:spPr/>
    </dgm:pt>
    <dgm:pt modelId="{A196EDE2-749B-4B5E-9059-A40E3B2B63FD}" type="pres">
      <dgm:prSet presAssocID="{9B7E1F2E-F1BF-4C95-BCD8-7474D74FEF69}" presName="Name21" presStyleCnt="0"/>
      <dgm:spPr/>
    </dgm:pt>
    <dgm:pt modelId="{5EABF318-4C3B-4CD6-B648-0BB8F7E2BC41}" type="pres">
      <dgm:prSet presAssocID="{9B7E1F2E-F1BF-4C95-BCD8-7474D74FEF69}" presName="level2Shape" presStyleLbl="node2" presStyleIdx="0" presStyleCnt="4" custScaleX="214692" custLinFactNeighborX="88705" custLinFactNeighborY="-9326"/>
      <dgm:spPr/>
    </dgm:pt>
    <dgm:pt modelId="{7D4F8EA8-90EE-45B7-9316-DFDF1ADC0D78}" type="pres">
      <dgm:prSet presAssocID="{9B7E1F2E-F1BF-4C95-BCD8-7474D74FEF69}" presName="hierChild3" presStyleCnt="0"/>
      <dgm:spPr/>
    </dgm:pt>
    <dgm:pt modelId="{6005F1F7-A80A-4F54-9525-705A9912B06E}" type="pres">
      <dgm:prSet presAssocID="{2C2332AD-50F3-49C0-B11C-23FA6F55419D}" presName="Name19" presStyleLbl="parChTrans1D2" presStyleIdx="1" presStyleCnt="4"/>
      <dgm:spPr/>
    </dgm:pt>
    <dgm:pt modelId="{0DEE4B77-D33A-40A8-AD32-864FA4EC1DB8}" type="pres">
      <dgm:prSet presAssocID="{A44D01F5-C718-461D-B7BE-766253176563}" presName="Name21" presStyleCnt="0"/>
      <dgm:spPr/>
    </dgm:pt>
    <dgm:pt modelId="{2173ADD2-8E5D-405C-95AD-3F3A3B90F750}" type="pres">
      <dgm:prSet presAssocID="{A44D01F5-C718-461D-B7BE-766253176563}" presName="level2Shape" presStyleLbl="node2" presStyleIdx="1" presStyleCnt="4" custScaleX="214692" custLinFactX="14761" custLinFactNeighborX="100000" custLinFactNeighborY="-12672"/>
      <dgm:spPr/>
    </dgm:pt>
    <dgm:pt modelId="{273CAA78-97FC-4A48-A5A1-632D3765647C}" type="pres">
      <dgm:prSet presAssocID="{A44D01F5-C718-461D-B7BE-766253176563}" presName="hierChild3" presStyleCnt="0"/>
      <dgm:spPr/>
    </dgm:pt>
    <dgm:pt modelId="{43BAFCDF-25E8-4119-A414-8DD8578C1157}" type="pres">
      <dgm:prSet presAssocID="{604E2E6F-241A-434C-B656-EDC16E1AC390}" presName="Name19" presStyleLbl="parChTrans1D2" presStyleIdx="2" presStyleCnt="4"/>
      <dgm:spPr/>
    </dgm:pt>
    <dgm:pt modelId="{D1180483-DF36-4DC2-A054-68575FAEE6BD}" type="pres">
      <dgm:prSet presAssocID="{1A54FCC6-ED51-4428-B589-28D302C603D3}" presName="Name21" presStyleCnt="0"/>
      <dgm:spPr/>
    </dgm:pt>
    <dgm:pt modelId="{B8B2D5EB-6D49-4E71-9E4A-5D6EE6A7CA67}" type="pres">
      <dgm:prSet presAssocID="{1A54FCC6-ED51-4428-B589-28D302C603D3}" presName="level2Shape" presStyleLbl="node2" presStyleIdx="2" presStyleCnt="4" custScaleX="214692" custLinFactX="31334" custLinFactNeighborX="100000" custLinFactNeighborY="-12869"/>
      <dgm:spPr/>
    </dgm:pt>
    <dgm:pt modelId="{3754476A-3996-4F57-865D-5E9C4C83765E}" type="pres">
      <dgm:prSet presAssocID="{1A54FCC6-ED51-4428-B589-28D302C603D3}" presName="hierChild3" presStyleCnt="0"/>
      <dgm:spPr/>
    </dgm:pt>
    <dgm:pt modelId="{6C07F489-C9D1-434F-89BA-02EAAF7BE974}" type="pres">
      <dgm:prSet presAssocID="{11CD5833-2EDC-48E4-A573-C6A5EAAD6E77}" presName="Name19" presStyleLbl="parChTrans1D3" presStyleIdx="0" presStyleCnt="5"/>
      <dgm:spPr/>
    </dgm:pt>
    <dgm:pt modelId="{D8CDBA27-8ACD-4750-A4CA-C0A98EA232D8}" type="pres">
      <dgm:prSet presAssocID="{DE472304-E7E0-4095-A3A0-51DD9A489BD2}" presName="Name21" presStyleCnt="0"/>
      <dgm:spPr/>
    </dgm:pt>
    <dgm:pt modelId="{AE007FC9-E771-425D-A6F3-C480F5BC54E0}" type="pres">
      <dgm:prSet presAssocID="{DE472304-E7E0-4095-A3A0-51DD9A489BD2}" presName="level2Shape" presStyleLbl="node3" presStyleIdx="0" presStyleCnt="5" custLinFactX="31169" custLinFactNeighborX="100000" custLinFactNeighborY="-4741"/>
      <dgm:spPr/>
    </dgm:pt>
    <dgm:pt modelId="{93F0E266-6236-4FB8-AA5C-6940CB992E3D}" type="pres">
      <dgm:prSet presAssocID="{DE472304-E7E0-4095-A3A0-51DD9A489BD2}" presName="hierChild3" presStyleCnt="0"/>
      <dgm:spPr/>
    </dgm:pt>
    <dgm:pt modelId="{33CB3BBC-D9CF-41B6-B3C9-3CE1249688F1}" type="pres">
      <dgm:prSet presAssocID="{5CE6E0F3-5EDB-4098-9350-2B2E774B657F}" presName="Name19" presStyleLbl="parChTrans1D3" presStyleIdx="1" presStyleCnt="5"/>
      <dgm:spPr/>
    </dgm:pt>
    <dgm:pt modelId="{C5BF673E-EE35-47F4-A205-3ECA5E2EC8FE}" type="pres">
      <dgm:prSet presAssocID="{3D2395C2-FF63-4515-A565-152823D48040}" presName="Name21" presStyleCnt="0"/>
      <dgm:spPr/>
    </dgm:pt>
    <dgm:pt modelId="{2C1D6517-A36C-4D10-AA05-FBC77C8EFFA7}" type="pres">
      <dgm:prSet presAssocID="{3D2395C2-FF63-4515-A565-152823D48040}" presName="level2Shape" presStyleLbl="node3" presStyleIdx="1" presStyleCnt="5"/>
      <dgm:spPr/>
    </dgm:pt>
    <dgm:pt modelId="{7063D458-EB93-4405-86EE-767229AE3D7E}" type="pres">
      <dgm:prSet presAssocID="{3D2395C2-FF63-4515-A565-152823D48040}" presName="hierChild3" presStyleCnt="0"/>
      <dgm:spPr/>
    </dgm:pt>
    <dgm:pt modelId="{C568B943-EF5B-4000-A795-AD756B3F498A}" type="pres">
      <dgm:prSet presAssocID="{14E28165-CFCA-4209-9B12-184AECCB3A0C}" presName="Name19" presStyleLbl="parChTrans1D4" presStyleIdx="0" presStyleCnt="10"/>
      <dgm:spPr/>
    </dgm:pt>
    <dgm:pt modelId="{7259F639-4043-4775-84DC-88B5213A8837}" type="pres">
      <dgm:prSet presAssocID="{90E87A71-EC6C-4C34-8F0F-7714EA9575C3}" presName="Name21" presStyleCnt="0"/>
      <dgm:spPr/>
    </dgm:pt>
    <dgm:pt modelId="{6062BAA0-4922-40AD-92C9-6F54936843F0}" type="pres">
      <dgm:prSet presAssocID="{90E87A71-EC6C-4C34-8F0F-7714EA9575C3}" presName="level2Shape" presStyleLbl="node4" presStyleIdx="0" presStyleCnt="10"/>
      <dgm:spPr/>
    </dgm:pt>
    <dgm:pt modelId="{0EE7C982-7175-4B0F-9AFB-6268019C9718}" type="pres">
      <dgm:prSet presAssocID="{90E87A71-EC6C-4C34-8F0F-7714EA9575C3}" presName="hierChild3" presStyleCnt="0"/>
      <dgm:spPr/>
    </dgm:pt>
    <dgm:pt modelId="{E7F27E22-76BA-4104-A941-5371798E8693}" type="pres">
      <dgm:prSet presAssocID="{A7FDD38C-0019-4DF6-9A60-D9CB53D7EEFB}" presName="Name19" presStyleLbl="parChTrans1D4" presStyleIdx="1" presStyleCnt="10"/>
      <dgm:spPr/>
    </dgm:pt>
    <dgm:pt modelId="{5F4C02A7-6A1E-40E8-8872-0C2967C692A2}" type="pres">
      <dgm:prSet presAssocID="{6A78EA04-572C-4159-BD87-899CC608BE7C}" presName="Name21" presStyleCnt="0"/>
      <dgm:spPr/>
    </dgm:pt>
    <dgm:pt modelId="{1DA5EBD3-03E1-400D-9A6A-B85B1936A963}" type="pres">
      <dgm:prSet presAssocID="{6A78EA04-572C-4159-BD87-899CC608BE7C}" presName="level2Shape" presStyleLbl="node4" presStyleIdx="1" presStyleCnt="10"/>
      <dgm:spPr/>
    </dgm:pt>
    <dgm:pt modelId="{35A0FA68-0CA9-4A31-AEE1-03A370ADB34D}" type="pres">
      <dgm:prSet presAssocID="{6A78EA04-572C-4159-BD87-899CC608BE7C}" presName="hierChild3" presStyleCnt="0"/>
      <dgm:spPr/>
    </dgm:pt>
    <dgm:pt modelId="{6F1F0A30-5A74-422F-8FC0-74543338BFD1}" type="pres">
      <dgm:prSet presAssocID="{D75EB6E5-04B7-41B1-8221-07688722F203}" presName="Name19" presStyleLbl="parChTrans1D3" presStyleIdx="2" presStyleCnt="5"/>
      <dgm:spPr/>
    </dgm:pt>
    <dgm:pt modelId="{79054AD7-AEB4-4F00-AE1D-7C5FEAE14E16}" type="pres">
      <dgm:prSet presAssocID="{E0270A5A-5C62-4555-968B-71739DDB873C}" presName="Name21" presStyleCnt="0"/>
      <dgm:spPr/>
    </dgm:pt>
    <dgm:pt modelId="{5A7865EC-8D18-4FB0-A59C-F19A5B2623D2}" type="pres">
      <dgm:prSet presAssocID="{E0270A5A-5C62-4555-968B-71739DDB873C}" presName="level2Shape" presStyleLbl="node3" presStyleIdx="2" presStyleCnt="5"/>
      <dgm:spPr/>
    </dgm:pt>
    <dgm:pt modelId="{E496E26D-CF25-4D94-ABF8-51FE1F36B629}" type="pres">
      <dgm:prSet presAssocID="{E0270A5A-5C62-4555-968B-71739DDB873C}" presName="hierChild3" presStyleCnt="0"/>
      <dgm:spPr/>
    </dgm:pt>
    <dgm:pt modelId="{2EF6F0DE-7CB9-479D-AA4F-C475A33254DA}" type="pres">
      <dgm:prSet presAssocID="{E6864896-BAB4-4D47-AB03-83BB55CFF9B6}" presName="Name19" presStyleLbl="parChTrans1D4" presStyleIdx="2" presStyleCnt="10"/>
      <dgm:spPr/>
    </dgm:pt>
    <dgm:pt modelId="{30C10A1C-51F0-4341-8DD3-948E330A1827}" type="pres">
      <dgm:prSet presAssocID="{41A9BA02-11F8-43AE-8150-CDEBA6A2B8A5}" presName="Name21" presStyleCnt="0"/>
      <dgm:spPr/>
    </dgm:pt>
    <dgm:pt modelId="{017050AA-5913-44B3-808F-23929F628570}" type="pres">
      <dgm:prSet presAssocID="{41A9BA02-11F8-43AE-8150-CDEBA6A2B8A5}" presName="level2Shape" presStyleLbl="node4" presStyleIdx="2" presStyleCnt="10"/>
      <dgm:spPr/>
    </dgm:pt>
    <dgm:pt modelId="{A78EC13E-C2AC-4D0B-9703-9C6967FC1EBF}" type="pres">
      <dgm:prSet presAssocID="{41A9BA02-11F8-43AE-8150-CDEBA6A2B8A5}" presName="hierChild3" presStyleCnt="0"/>
      <dgm:spPr/>
    </dgm:pt>
    <dgm:pt modelId="{9BB64027-71AC-404E-A50F-71E6341CB903}" type="pres">
      <dgm:prSet presAssocID="{84369A47-EF03-4EC1-8BA8-BC2DC898C32B}" presName="Name19" presStyleLbl="parChTrans1D3" presStyleIdx="3" presStyleCnt="5"/>
      <dgm:spPr/>
    </dgm:pt>
    <dgm:pt modelId="{C7998901-C02F-4BFB-ABE6-9CE37CB564D6}" type="pres">
      <dgm:prSet presAssocID="{6FAB4911-F19B-4730-A30D-D63EB4E9FDFE}" presName="Name21" presStyleCnt="0"/>
      <dgm:spPr/>
    </dgm:pt>
    <dgm:pt modelId="{9C4BAF51-DA49-43D9-A3C0-B946C8AE3065}" type="pres">
      <dgm:prSet presAssocID="{6FAB4911-F19B-4730-A30D-D63EB4E9FDFE}" presName="level2Shape" presStyleLbl="node3" presStyleIdx="3" presStyleCnt="5"/>
      <dgm:spPr/>
    </dgm:pt>
    <dgm:pt modelId="{519964BF-4779-40F2-9D11-1D8B240C5111}" type="pres">
      <dgm:prSet presAssocID="{6FAB4911-F19B-4730-A30D-D63EB4E9FDFE}" presName="hierChild3" presStyleCnt="0"/>
      <dgm:spPr/>
    </dgm:pt>
    <dgm:pt modelId="{1070A320-A8D3-48D9-839C-48961F9C5B12}" type="pres">
      <dgm:prSet presAssocID="{ACBCDE31-5DFA-4F13-B8F1-8F1E0DA433CF}" presName="Name19" presStyleLbl="parChTrans1D4" presStyleIdx="3" presStyleCnt="10"/>
      <dgm:spPr/>
    </dgm:pt>
    <dgm:pt modelId="{7CE8C495-A40D-4A48-9625-697B00C37C40}" type="pres">
      <dgm:prSet presAssocID="{EA006327-B951-4887-872A-AEA55DD79E01}" presName="Name21" presStyleCnt="0"/>
      <dgm:spPr/>
    </dgm:pt>
    <dgm:pt modelId="{277EAE3C-940F-4610-838B-7390EAB1BFB1}" type="pres">
      <dgm:prSet presAssocID="{EA006327-B951-4887-872A-AEA55DD79E01}" presName="level2Shape" presStyleLbl="node4" presStyleIdx="3" presStyleCnt="10" custScaleX="99169" custScaleY="115079"/>
      <dgm:spPr/>
    </dgm:pt>
    <dgm:pt modelId="{DAC8EC44-2652-44CB-A3BF-6ABB878FF5E4}" type="pres">
      <dgm:prSet presAssocID="{EA006327-B951-4887-872A-AEA55DD79E01}" presName="hierChild3" presStyleCnt="0"/>
      <dgm:spPr/>
    </dgm:pt>
    <dgm:pt modelId="{FC2BDB4D-AE6C-4B32-B22E-02D02D049511}" type="pres">
      <dgm:prSet presAssocID="{6CA18655-4C82-4F48-9741-A0CC570B40B9}" presName="Name19" presStyleLbl="parChTrans1D2" presStyleIdx="3" presStyleCnt="4"/>
      <dgm:spPr/>
    </dgm:pt>
    <dgm:pt modelId="{D486DF6C-359C-4304-9637-D186CB7A750C}" type="pres">
      <dgm:prSet presAssocID="{C63D9E9A-3FF6-4825-8889-F0BC72DE3723}" presName="Name21" presStyleCnt="0"/>
      <dgm:spPr/>
    </dgm:pt>
    <dgm:pt modelId="{8969819B-1F59-410A-AA7D-DC79AB280447}" type="pres">
      <dgm:prSet presAssocID="{C63D9E9A-3FF6-4825-8889-F0BC72DE3723}" presName="level2Shape" presStyleLbl="node2" presStyleIdx="3" presStyleCnt="4" custScaleX="214692" custLinFactNeighborX="24135" custLinFactNeighborY="-10966"/>
      <dgm:spPr/>
    </dgm:pt>
    <dgm:pt modelId="{2341352B-2801-42EA-95DF-6131DCA03A6A}" type="pres">
      <dgm:prSet presAssocID="{C63D9E9A-3FF6-4825-8889-F0BC72DE3723}" presName="hierChild3" presStyleCnt="0"/>
      <dgm:spPr/>
    </dgm:pt>
    <dgm:pt modelId="{3B82F6A1-A4A6-405F-A292-191DC368838C}" type="pres">
      <dgm:prSet presAssocID="{015E0D75-6D85-47D9-A49A-6727905D6474}" presName="Name19" presStyleLbl="parChTrans1D3" presStyleIdx="4" presStyleCnt="5"/>
      <dgm:spPr/>
    </dgm:pt>
    <dgm:pt modelId="{5DF2F561-593C-46C0-996B-89BD16EB2187}" type="pres">
      <dgm:prSet presAssocID="{3245EEDD-8143-4F1A-8A1C-58BA7893430D}" presName="Name21" presStyleCnt="0"/>
      <dgm:spPr/>
    </dgm:pt>
    <dgm:pt modelId="{2E29ACA4-71BB-4A0B-A3DD-BBF70FEE2B03}" type="pres">
      <dgm:prSet presAssocID="{3245EEDD-8143-4F1A-8A1C-58BA7893430D}" presName="level2Shape" presStyleLbl="node3" presStyleIdx="4" presStyleCnt="5"/>
      <dgm:spPr/>
    </dgm:pt>
    <dgm:pt modelId="{FF37AFE2-D38B-4DCB-A594-B5841A1E1825}" type="pres">
      <dgm:prSet presAssocID="{3245EEDD-8143-4F1A-8A1C-58BA7893430D}" presName="hierChild3" presStyleCnt="0"/>
      <dgm:spPr/>
    </dgm:pt>
    <dgm:pt modelId="{0FDB233B-50BE-4090-9052-8687ABFF3B9E}" type="pres">
      <dgm:prSet presAssocID="{FE373E73-6815-4194-872F-006F8AC9D83B}" presName="Name19" presStyleLbl="parChTrans1D4" presStyleIdx="4" presStyleCnt="10"/>
      <dgm:spPr/>
    </dgm:pt>
    <dgm:pt modelId="{E333A160-5240-4CFC-B4BC-DAE242A4481C}" type="pres">
      <dgm:prSet presAssocID="{E5F76FE5-D0FD-4662-A665-E330239D4494}" presName="Name21" presStyleCnt="0"/>
      <dgm:spPr/>
    </dgm:pt>
    <dgm:pt modelId="{53CB7EBF-6691-4073-B714-5E723B1544E3}" type="pres">
      <dgm:prSet presAssocID="{E5F76FE5-D0FD-4662-A665-E330239D4494}" presName="level2Shape" presStyleLbl="node4" presStyleIdx="4" presStyleCnt="10"/>
      <dgm:spPr/>
    </dgm:pt>
    <dgm:pt modelId="{0672A288-2CB1-47F5-A0DF-DD83B6685683}" type="pres">
      <dgm:prSet presAssocID="{E5F76FE5-D0FD-4662-A665-E330239D4494}" presName="hierChild3" presStyleCnt="0"/>
      <dgm:spPr/>
    </dgm:pt>
    <dgm:pt modelId="{C742A378-3113-485B-838D-BEBDD07212F7}" type="pres">
      <dgm:prSet presAssocID="{9BD64066-D0CC-4DBA-B0BB-EE08D03C08FE}" presName="Name19" presStyleLbl="parChTrans1D4" presStyleIdx="5" presStyleCnt="10"/>
      <dgm:spPr/>
    </dgm:pt>
    <dgm:pt modelId="{7FCC318F-E486-46A0-85D7-7743E01617D1}" type="pres">
      <dgm:prSet presAssocID="{C61C2713-2256-48BB-9A95-CCA14EEA7021}" presName="Name21" presStyleCnt="0"/>
      <dgm:spPr/>
    </dgm:pt>
    <dgm:pt modelId="{C4F3000C-90B2-4264-A846-1EBADC6EEF94}" type="pres">
      <dgm:prSet presAssocID="{C61C2713-2256-48BB-9A95-CCA14EEA7021}" presName="level2Shape" presStyleLbl="node4" presStyleIdx="5" presStyleCnt="10"/>
      <dgm:spPr/>
    </dgm:pt>
    <dgm:pt modelId="{8AF11260-8A3B-4096-86AB-BD05E4B970C7}" type="pres">
      <dgm:prSet presAssocID="{C61C2713-2256-48BB-9A95-CCA14EEA7021}" presName="hierChild3" presStyleCnt="0"/>
      <dgm:spPr/>
    </dgm:pt>
    <dgm:pt modelId="{24D3A652-CDBB-4A02-9A69-A200066C1C2B}" type="pres">
      <dgm:prSet presAssocID="{2D1C60F6-0C3D-4069-BB96-A926CD1BE99C}" presName="Name19" presStyleLbl="parChTrans1D4" presStyleIdx="6" presStyleCnt="10"/>
      <dgm:spPr/>
    </dgm:pt>
    <dgm:pt modelId="{5189FCC2-FED9-49A2-A994-A8CAA9B93FD1}" type="pres">
      <dgm:prSet presAssocID="{57B69447-5618-4457-835E-82497F56A7CD}" presName="Name21" presStyleCnt="0"/>
      <dgm:spPr/>
    </dgm:pt>
    <dgm:pt modelId="{FB3513D1-8931-48DD-8B57-5EB0E34516F6}" type="pres">
      <dgm:prSet presAssocID="{57B69447-5618-4457-835E-82497F56A7CD}" presName="level2Shape" presStyleLbl="node4" presStyleIdx="6" presStyleCnt="10"/>
      <dgm:spPr/>
    </dgm:pt>
    <dgm:pt modelId="{DFB121C8-00DF-4965-856E-A836DB656315}" type="pres">
      <dgm:prSet presAssocID="{57B69447-5618-4457-835E-82497F56A7CD}" presName="hierChild3" presStyleCnt="0"/>
      <dgm:spPr/>
    </dgm:pt>
    <dgm:pt modelId="{DF09E8E3-1C0A-4938-9048-B405655D4B28}" type="pres">
      <dgm:prSet presAssocID="{B011C718-76A0-4E1E-8358-FFFDE9B41BFB}" presName="Name19" presStyleLbl="parChTrans1D4" presStyleIdx="7" presStyleCnt="10"/>
      <dgm:spPr/>
    </dgm:pt>
    <dgm:pt modelId="{0C8A4997-FA17-4F1C-B307-2CCAA50824EA}" type="pres">
      <dgm:prSet presAssocID="{B8A4F077-FF2D-460D-A48A-7206FFF33A26}" presName="Name21" presStyleCnt="0"/>
      <dgm:spPr/>
    </dgm:pt>
    <dgm:pt modelId="{3E4A76CB-DAB0-405C-97D9-368AEFE9EB75}" type="pres">
      <dgm:prSet presAssocID="{B8A4F077-FF2D-460D-A48A-7206FFF33A26}" presName="level2Shape" presStyleLbl="node4" presStyleIdx="7" presStyleCnt="10"/>
      <dgm:spPr/>
    </dgm:pt>
    <dgm:pt modelId="{61BEFD2F-325D-41B3-A707-5B4FC62D86E8}" type="pres">
      <dgm:prSet presAssocID="{B8A4F077-FF2D-460D-A48A-7206FFF33A26}" presName="hierChild3" presStyleCnt="0"/>
      <dgm:spPr/>
    </dgm:pt>
    <dgm:pt modelId="{38CEA772-7998-4921-BFC8-2E58FF1F80AE}" type="pres">
      <dgm:prSet presAssocID="{489850C9-9504-43BF-AA35-53BB1A0F84F1}" presName="Name19" presStyleLbl="parChTrans1D4" presStyleIdx="8" presStyleCnt="10"/>
      <dgm:spPr/>
    </dgm:pt>
    <dgm:pt modelId="{6C11F167-C191-4C28-ACD0-4E8E5BA22E52}" type="pres">
      <dgm:prSet presAssocID="{CA33EC07-1845-4586-A5D3-BCDEBC83B796}" presName="Name21" presStyleCnt="0"/>
      <dgm:spPr/>
    </dgm:pt>
    <dgm:pt modelId="{C6B46F89-3BF7-4470-9BA0-E9F01E1E1AB7}" type="pres">
      <dgm:prSet presAssocID="{CA33EC07-1845-4586-A5D3-BCDEBC83B796}" presName="level2Shape" presStyleLbl="node4" presStyleIdx="8" presStyleCnt="10"/>
      <dgm:spPr/>
    </dgm:pt>
    <dgm:pt modelId="{E948344D-4AEC-439A-8973-CADF463BBE42}" type="pres">
      <dgm:prSet presAssocID="{CA33EC07-1845-4586-A5D3-BCDEBC83B796}" presName="hierChild3" presStyleCnt="0"/>
      <dgm:spPr/>
    </dgm:pt>
    <dgm:pt modelId="{D1CC87AD-CD14-44F9-B5D4-7666473483DC}" type="pres">
      <dgm:prSet presAssocID="{F1C2D506-E6AC-4806-856B-365BBF3D207E}" presName="Name19" presStyleLbl="parChTrans1D4" presStyleIdx="9" presStyleCnt="10"/>
      <dgm:spPr/>
    </dgm:pt>
    <dgm:pt modelId="{DB273F21-E6CD-4D69-9B1E-838626EC5E84}" type="pres">
      <dgm:prSet presAssocID="{998AC466-9E4C-42C6-84C3-C48A06BA7B0A}" presName="Name21" presStyleCnt="0"/>
      <dgm:spPr/>
    </dgm:pt>
    <dgm:pt modelId="{E46D1212-2794-496C-A0FE-E8E29DFEC54F}" type="pres">
      <dgm:prSet presAssocID="{998AC466-9E4C-42C6-84C3-C48A06BA7B0A}" presName="level2Shape" presStyleLbl="node4" presStyleIdx="9" presStyleCnt="10"/>
      <dgm:spPr/>
    </dgm:pt>
    <dgm:pt modelId="{043B5A90-5A7B-4AA7-A92C-D11F84D12E9C}" type="pres">
      <dgm:prSet presAssocID="{998AC466-9E4C-42C6-84C3-C48A06BA7B0A}" presName="hierChild3" presStyleCnt="0"/>
      <dgm:spPr/>
    </dgm:pt>
    <dgm:pt modelId="{B1E8FCEC-DE1D-4394-AF8A-6D220DF52D65}" type="pres">
      <dgm:prSet presAssocID="{F3777FFD-F079-4D01-B164-20020E39076E}" presName="bgShapesFlow" presStyleCnt="0"/>
      <dgm:spPr/>
    </dgm:pt>
  </dgm:ptLst>
  <dgm:cxnLst>
    <dgm:cxn modelId="{DE2F3506-14FE-4EE3-8083-81AA7D26CFC1}" srcId="{1A54FCC6-ED51-4428-B589-28D302C603D3}" destId="{DE472304-E7E0-4095-A3A0-51DD9A489BD2}" srcOrd="0" destOrd="0" parTransId="{11CD5833-2EDC-48E4-A573-C6A5EAAD6E77}" sibTransId="{8CF5C25F-DCFF-4757-A119-EB10A2CFE198}"/>
    <dgm:cxn modelId="{D40DB307-4C94-4D06-9E39-124E9F06C68C}" type="presOf" srcId="{B011C718-76A0-4E1E-8358-FFFDE9B41BFB}" destId="{DF09E8E3-1C0A-4938-9048-B405655D4B28}" srcOrd="0" destOrd="0" presId="urn:microsoft.com/office/officeart/2005/8/layout/hierarchy6"/>
    <dgm:cxn modelId="{392B3209-569C-4C13-909C-6D10C0FE2F6B}" srcId="{55A32BA9-82B0-4D2B-881B-8EF245D305F3}" destId="{9B7E1F2E-F1BF-4C95-BCD8-7474D74FEF69}" srcOrd="0" destOrd="0" parTransId="{76B569FB-898F-4834-B8C4-1476816FDFF2}" sibTransId="{9E53A871-329F-408D-8A83-F2C590691A09}"/>
    <dgm:cxn modelId="{CEE9180A-2198-4063-BE73-942026CA7E15}" type="presOf" srcId="{90E87A71-EC6C-4C34-8F0F-7714EA9575C3}" destId="{6062BAA0-4922-40AD-92C9-6F54936843F0}" srcOrd="0" destOrd="0" presId="urn:microsoft.com/office/officeart/2005/8/layout/hierarchy6"/>
    <dgm:cxn modelId="{D5D63311-ED42-4FD1-B790-76C62A1CC673}" type="presOf" srcId="{C63D9E9A-3FF6-4825-8889-F0BC72DE3723}" destId="{8969819B-1F59-410A-AA7D-DC79AB280447}" srcOrd="0" destOrd="0" presId="urn:microsoft.com/office/officeart/2005/8/layout/hierarchy6"/>
    <dgm:cxn modelId="{3E10B411-172E-47F6-AEC5-3DEEF282BED0}" type="presOf" srcId="{A7FDD38C-0019-4DF6-9A60-D9CB53D7EEFB}" destId="{E7F27E22-76BA-4104-A941-5371798E8693}" srcOrd="0" destOrd="0" presId="urn:microsoft.com/office/officeart/2005/8/layout/hierarchy6"/>
    <dgm:cxn modelId="{78B0E611-549F-4738-B231-34219EF1559B}" type="presOf" srcId="{A44D01F5-C718-461D-B7BE-766253176563}" destId="{2173ADD2-8E5D-405C-95AD-3F3A3B90F750}" srcOrd="0" destOrd="0" presId="urn:microsoft.com/office/officeart/2005/8/layout/hierarchy6"/>
    <dgm:cxn modelId="{E29BF012-CA3A-4D90-8604-11535C99CB75}" type="presOf" srcId="{E6864896-BAB4-4D47-AB03-83BB55CFF9B6}" destId="{2EF6F0DE-7CB9-479D-AA4F-C475A33254DA}" srcOrd="0" destOrd="0" presId="urn:microsoft.com/office/officeart/2005/8/layout/hierarchy6"/>
    <dgm:cxn modelId="{940F521E-BDE5-4306-A1E3-504B29282A1F}" type="presOf" srcId="{FE373E73-6815-4194-872F-006F8AC9D83B}" destId="{0FDB233B-50BE-4090-9052-8687ABFF3B9E}" srcOrd="0" destOrd="0" presId="urn:microsoft.com/office/officeart/2005/8/layout/hierarchy6"/>
    <dgm:cxn modelId="{A709AF1F-56CC-4331-8B22-2ABAB8CC4AB4}" srcId="{E0270A5A-5C62-4555-968B-71739DDB873C}" destId="{41A9BA02-11F8-43AE-8150-CDEBA6A2B8A5}" srcOrd="0" destOrd="0" parTransId="{E6864896-BAB4-4D47-AB03-83BB55CFF9B6}" sibTransId="{E9435CB4-58BE-4644-88F9-D8B1F7AFDB41}"/>
    <dgm:cxn modelId="{5D257230-9A2A-4FFB-B0E5-18D2DD69D2C0}" type="presOf" srcId="{6FAB4911-F19B-4730-A30D-D63EB4E9FDFE}" destId="{9C4BAF51-DA49-43D9-A3C0-B946C8AE3065}" srcOrd="0" destOrd="0" presId="urn:microsoft.com/office/officeart/2005/8/layout/hierarchy6"/>
    <dgm:cxn modelId="{23376832-7D7D-4706-9A31-4B5833970101}" type="presOf" srcId="{6CA18655-4C82-4F48-9741-A0CC570B40B9}" destId="{FC2BDB4D-AE6C-4B32-B22E-02D02D049511}" srcOrd="0" destOrd="0" presId="urn:microsoft.com/office/officeart/2005/8/layout/hierarchy6"/>
    <dgm:cxn modelId="{3C0D8A36-2BEA-40F9-AAAD-41FA8FB8398E}" srcId="{3D2395C2-FF63-4515-A565-152823D48040}" destId="{90E87A71-EC6C-4C34-8F0F-7714EA9575C3}" srcOrd="0" destOrd="0" parTransId="{14E28165-CFCA-4209-9B12-184AECCB3A0C}" sibTransId="{D533B2AC-26D2-4EB3-905E-7138CDE45A95}"/>
    <dgm:cxn modelId="{9C4FD53A-412C-49F8-941C-9B0465D55279}" srcId="{C61C2713-2256-48BB-9A95-CCA14EEA7021}" destId="{57B69447-5618-4457-835E-82497F56A7CD}" srcOrd="0" destOrd="0" parTransId="{2D1C60F6-0C3D-4069-BB96-A926CD1BE99C}" sibTransId="{65A95474-E7C8-4FA4-88E1-90C8A9EF9902}"/>
    <dgm:cxn modelId="{A2D9103F-8F32-4F4C-9EFC-F7302FCD90C4}" srcId="{1A54FCC6-ED51-4428-B589-28D302C603D3}" destId="{6FAB4911-F19B-4730-A30D-D63EB4E9FDFE}" srcOrd="3" destOrd="0" parTransId="{84369A47-EF03-4EC1-8BA8-BC2DC898C32B}" sibTransId="{E0994061-A47B-4021-A0A3-4F16EB4092F9}"/>
    <dgm:cxn modelId="{DFF19F40-D1FD-4BCA-ABCC-F47DC23A645E}" type="presOf" srcId="{C61C2713-2256-48BB-9A95-CCA14EEA7021}" destId="{C4F3000C-90B2-4264-A846-1EBADC6EEF94}" srcOrd="0" destOrd="0" presId="urn:microsoft.com/office/officeart/2005/8/layout/hierarchy6"/>
    <dgm:cxn modelId="{0EAD735E-AB4A-4C50-9C2C-1A5DE9E32E24}" type="presOf" srcId="{41A9BA02-11F8-43AE-8150-CDEBA6A2B8A5}" destId="{017050AA-5913-44B3-808F-23929F628570}" srcOrd="0" destOrd="0" presId="urn:microsoft.com/office/officeart/2005/8/layout/hierarchy6"/>
    <dgm:cxn modelId="{E6C11761-4425-49ED-B7ED-5BE0E3EACDC1}" type="presOf" srcId="{6A78EA04-572C-4159-BD87-899CC608BE7C}" destId="{1DA5EBD3-03E1-400D-9A6A-B85B1936A963}" srcOrd="0" destOrd="0" presId="urn:microsoft.com/office/officeart/2005/8/layout/hierarchy6"/>
    <dgm:cxn modelId="{EDF32241-06E1-4382-B33E-9D43D8BCD412}" srcId="{CA33EC07-1845-4586-A5D3-BCDEBC83B796}" destId="{998AC466-9E4C-42C6-84C3-C48A06BA7B0A}" srcOrd="0" destOrd="0" parTransId="{F1C2D506-E6AC-4806-856B-365BBF3D207E}" sibTransId="{C53D26FC-5C3D-478D-9937-62B8EDDB3423}"/>
    <dgm:cxn modelId="{D22A4641-9278-470D-99B3-2474A127AF49}" type="presOf" srcId="{E0270A5A-5C62-4555-968B-71739DDB873C}" destId="{5A7865EC-8D18-4FB0-A59C-F19A5B2623D2}" srcOrd="0" destOrd="0" presId="urn:microsoft.com/office/officeart/2005/8/layout/hierarchy6"/>
    <dgm:cxn modelId="{1D26EB63-9D02-4AC9-9D3F-B46D37692D60}" type="presOf" srcId="{ACBCDE31-5DFA-4F13-B8F1-8F1E0DA433CF}" destId="{1070A320-A8D3-48D9-839C-48961F9C5B12}" srcOrd="0" destOrd="0" presId="urn:microsoft.com/office/officeart/2005/8/layout/hierarchy6"/>
    <dgm:cxn modelId="{449EA46B-C2E8-49D1-B2A0-220F1CEFEC3A}" type="presOf" srcId="{57B69447-5618-4457-835E-82497F56A7CD}" destId="{FB3513D1-8931-48DD-8B57-5EB0E34516F6}" srcOrd="0" destOrd="0" presId="urn:microsoft.com/office/officeart/2005/8/layout/hierarchy6"/>
    <dgm:cxn modelId="{7740136C-1457-4B07-B703-9971DFBCB46C}" type="presOf" srcId="{F3777FFD-F079-4D01-B164-20020E39076E}" destId="{BE3BA546-AF68-44D5-A032-AB50EE271CE7}" srcOrd="0" destOrd="0" presId="urn:microsoft.com/office/officeart/2005/8/layout/hierarchy6"/>
    <dgm:cxn modelId="{73FE446C-D808-4A14-A312-49AB829D3033}" type="presOf" srcId="{998AC466-9E4C-42C6-84C3-C48A06BA7B0A}" destId="{E46D1212-2794-496C-A0FE-E8E29DFEC54F}" srcOrd="0" destOrd="0" presId="urn:microsoft.com/office/officeart/2005/8/layout/hierarchy6"/>
    <dgm:cxn modelId="{8CA3F950-9519-4489-918E-493A98ADB228}" srcId="{1A54FCC6-ED51-4428-B589-28D302C603D3}" destId="{3D2395C2-FF63-4515-A565-152823D48040}" srcOrd="1" destOrd="0" parTransId="{5CE6E0F3-5EDB-4098-9350-2B2E774B657F}" sibTransId="{29FFC7AC-9EEC-420E-931B-8782F1054948}"/>
    <dgm:cxn modelId="{1E079472-ADA4-4E0A-9BA4-388751E79055}" srcId="{57B69447-5618-4457-835E-82497F56A7CD}" destId="{B8A4F077-FF2D-460D-A48A-7206FFF33A26}" srcOrd="0" destOrd="0" parTransId="{B011C718-76A0-4E1E-8358-FFFDE9B41BFB}" sibTransId="{E009512C-D1B5-4FE8-8B4A-F8CFA7577E40}"/>
    <dgm:cxn modelId="{D286F952-7223-46DD-873B-A102C7A1AEE1}" srcId="{55A32BA9-82B0-4D2B-881B-8EF245D305F3}" destId="{A44D01F5-C718-461D-B7BE-766253176563}" srcOrd="1" destOrd="0" parTransId="{2C2332AD-50F3-49C0-B11C-23FA6F55419D}" sibTransId="{75D55F8D-12C0-4E64-AE26-6D694A374848}"/>
    <dgm:cxn modelId="{06CF7176-571C-4582-B64D-2FF502632DC0}" srcId="{E5F76FE5-D0FD-4662-A665-E330239D4494}" destId="{C61C2713-2256-48BB-9A95-CCA14EEA7021}" srcOrd="0" destOrd="0" parTransId="{9BD64066-D0CC-4DBA-B0BB-EE08D03C08FE}" sibTransId="{52CBD3A4-ED4C-4479-A7D1-493A7B70266E}"/>
    <dgm:cxn modelId="{9DF74679-06E4-486D-8069-BF65F39E9F93}" type="presOf" srcId="{11CD5833-2EDC-48E4-A573-C6A5EAAD6E77}" destId="{6C07F489-C9D1-434F-89BA-02EAAF7BE974}" srcOrd="0" destOrd="0" presId="urn:microsoft.com/office/officeart/2005/8/layout/hierarchy6"/>
    <dgm:cxn modelId="{9CD0E87F-C4D6-4034-8199-233B883F70AD}" type="presOf" srcId="{489850C9-9504-43BF-AA35-53BB1A0F84F1}" destId="{38CEA772-7998-4921-BFC8-2E58FF1F80AE}" srcOrd="0" destOrd="0" presId="urn:microsoft.com/office/officeart/2005/8/layout/hierarchy6"/>
    <dgm:cxn modelId="{D8936487-5C90-4E2F-A43F-4E018EE7B9E7}" type="presOf" srcId="{CA33EC07-1845-4586-A5D3-BCDEBC83B796}" destId="{C6B46F89-3BF7-4470-9BA0-E9F01E1E1AB7}" srcOrd="0" destOrd="0" presId="urn:microsoft.com/office/officeart/2005/8/layout/hierarchy6"/>
    <dgm:cxn modelId="{E0366C8A-5E72-4A84-A3A5-5EB8A9A8451F}" type="presOf" srcId="{EA006327-B951-4887-872A-AEA55DD79E01}" destId="{277EAE3C-940F-4610-838B-7390EAB1BFB1}" srcOrd="0" destOrd="0" presId="urn:microsoft.com/office/officeart/2005/8/layout/hierarchy6"/>
    <dgm:cxn modelId="{B8EF738F-59FA-4B0C-8654-3D5A3B29606D}" type="presOf" srcId="{3245EEDD-8143-4F1A-8A1C-58BA7893430D}" destId="{2E29ACA4-71BB-4A0B-A3DD-BBF70FEE2B03}" srcOrd="0" destOrd="0" presId="urn:microsoft.com/office/officeart/2005/8/layout/hierarchy6"/>
    <dgm:cxn modelId="{BF3D7691-A3C8-4999-92D7-74993A2BC1A2}" type="presOf" srcId="{B8A4F077-FF2D-460D-A48A-7206FFF33A26}" destId="{3E4A76CB-DAB0-405C-97D9-368AEFE9EB75}" srcOrd="0" destOrd="0" presId="urn:microsoft.com/office/officeart/2005/8/layout/hierarchy6"/>
    <dgm:cxn modelId="{FB982798-E51E-45BB-BF88-4F64E9BA60EE}" srcId="{55A32BA9-82B0-4D2B-881B-8EF245D305F3}" destId="{C63D9E9A-3FF6-4825-8889-F0BC72DE3723}" srcOrd="3" destOrd="0" parTransId="{6CA18655-4C82-4F48-9741-A0CC570B40B9}" sibTransId="{3E02FC1A-F7F3-4B57-B9E4-FDAA0ABD83C6}"/>
    <dgm:cxn modelId="{B81D5199-91DB-40AB-8B37-68ADCC4B43C4}" type="presOf" srcId="{E5F76FE5-D0FD-4662-A665-E330239D4494}" destId="{53CB7EBF-6691-4073-B714-5E723B1544E3}" srcOrd="0" destOrd="0" presId="urn:microsoft.com/office/officeart/2005/8/layout/hierarchy6"/>
    <dgm:cxn modelId="{23805D9A-1568-4BBF-BF97-9584667AE535}" type="presOf" srcId="{14E28165-CFCA-4209-9B12-184AECCB3A0C}" destId="{C568B943-EF5B-4000-A795-AD756B3F498A}" srcOrd="0" destOrd="0" presId="urn:microsoft.com/office/officeart/2005/8/layout/hierarchy6"/>
    <dgm:cxn modelId="{0801B89B-73FD-40DE-9FDE-9D3D00C4FDC5}" srcId="{C63D9E9A-3FF6-4825-8889-F0BC72DE3723}" destId="{3245EEDD-8143-4F1A-8A1C-58BA7893430D}" srcOrd="0" destOrd="0" parTransId="{015E0D75-6D85-47D9-A49A-6727905D6474}" sibTransId="{CAC8AD8C-A01F-4F2F-92B7-1A9022D986B9}"/>
    <dgm:cxn modelId="{8ED894A0-9368-4C26-B819-A2183795A8A1}" type="presOf" srcId="{604E2E6F-241A-434C-B656-EDC16E1AC390}" destId="{43BAFCDF-25E8-4119-A414-8DD8578C1157}" srcOrd="0" destOrd="0" presId="urn:microsoft.com/office/officeart/2005/8/layout/hierarchy6"/>
    <dgm:cxn modelId="{D37209A2-5322-445A-A6CA-1BDFC5F9C0AE}" type="presOf" srcId="{9BD64066-D0CC-4DBA-B0BB-EE08D03C08FE}" destId="{C742A378-3113-485B-838D-BEBDD07212F7}" srcOrd="0" destOrd="0" presId="urn:microsoft.com/office/officeart/2005/8/layout/hierarchy6"/>
    <dgm:cxn modelId="{93BBEAA2-7B4B-4EA0-962B-28F5E90C75D2}" type="presOf" srcId="{9B7E1F2E-F1BF-4C95-BCD8-7474D74FEF69}" destId="{5EABF318-4C3B-4CD6-B648-0BB8F7E2BC41}" srcOrd="0" destOrd="0" presId="urn:microsoft.com/office/officeart/2005/8/layout/hierarchy6"/>
    <dgm:cxn modelId="{BA3E97A4-F82A-4CF7-8946-408C9CC3F6DF}" type="presOf" srcId="{3D2395C2-FF63-4515-A565-152823D48040}" destId="{2C1D6517-A36C-4D10-AA05-FBC77C8EFFA7}" srcOrd="0" destOrd="0" presId="urn:microsoft.com/office/officeart/2005/8/layout/hierarchy6"/>
    <dgm:cxn modelId="{05453DA9-BFC9-485A-B8C2-6E699457BAE5}" type="presOf" srcId="{DE472304-E7E0-4095-A3A0-51DD9A489BD2}" destId="{AE007FC9-E771-425D-A6F3-C480F5BC54E0}" srcOrd="0" destOrd="0" presId="urn:microsoft.com/office/officeart/2005/8/layout/hierarchy6"/>
    <dgm:cxn modelId="{D1BE70A9-B6F3-40D2-ADBF-A92FCD1B7775}" srcId="{3D2395C2-FF63-4515-A565-152823D48040}" destId="{6A78EA04-572C-4159-BD87-899CC608BE7C}" srcOrd="1" destOrd="0" parTransId="{A7FDD38C-0019-4DF6-9A60-D9CB53D7EEFB}" sibTransId="{956ED369-7AF0-4169-A267-46A83B52D24E}"/>
    <dgm:cxn modelId="{BC7D4DAB-8BB3-464B-987A-5B19A1B8B18A}" type="presOf" srcId="{1A54FCC6-ED51-4428-B589-28D302C603D3}" destId="{B8B2D5EB-6D49-4E71-9E4A-5D6EE6A7CA67}" srcOrd="0" destOrd="0" presId="urn:microsoft.com/office/officeart/2005/8/layout/hierarchy6"/>
    <dgm:cxn modelId="{73ECD7AE-A40F-4808-862F-702E3254799B}" type="presOf" srcId="{5CE6E0F3-5EDB-4098-9350-2B2E774B657F}" destId="{33CB3BBC-D9CF-41B6-B3C9-3CE1249688F1}" srcOrd="0" destOrd="0" presId="urn:microsoft.com/office/officeart/2005/8/layout/hierarchy6"/>
    <dgm:cxn modelId="{3B608FAF-869F-451A-937F-7E7DA405EF4F}" type="presOf" srcId="{2C2332AD-50F3-49C0-B11C-23FA6F55419D}" destId="{6005F1F7-A80A-4F54-9525-705A9912B06E}" srcOrd="0" destOrd="0" presId="urn:microsoft.com/office/officeart/2005/8/layout/hierarchy6"/>
    <dgm:cxn modelId="{B5BE79B3-1B3C-4EF9-8C91-C9AD0E1AAA6B}" srcId="{B8A4F077-FF2D-460D-A48A-7206FFF33A26}" destId="{CA33EC07-1845-4586-A5D3-BCDEBC83B796}" srcOrd="0" destOrd="0" parTransId="{489850C9-9504-43BF-AA35-53BB1A0F84F1}" sibTransId="{52BB65D7-F7AB-40EE-BA45-56F4690A55BF}"/>
    <dgm:cxn modelId="{F6DFC3B7-5715-48FE-BCDB-F356331AA5A5}" srcId="{F3777FFD-F079-4D01-B164-20020E39076E}" destId="{55A32BA9-82B0-4D2B-881B-8EF245D305F3}" srcOrd="0" destOrd="0" parTransId="{B167C307-2C59-4569-8D5E-907A99068C33}" sibTransId="{62E4D7D0-7272-4549-A139-C0D6B782C2FA}"/>
    <dgm:cxn modelId="{506899C4-2857-43DC-B83B-8525DC4C08C6}" srcId="{55A32BA9-82B0-4D2B-881B-8EF245D305F3}" destId="{1A54FCC6-ED51-4428-B589-28D302C603D3}" srcOrd="2" destOrd="0" parTransId="{604E2E6F-241A-434C-B656-EDC16E1AC390}" sibTransId="{3C003C99-005F-470A-8473-86DED60A1E34}"/>
    <dgm:cxn modelId="{DF1AB8C5-7D20-4FAE-862A-8C7877B025B4}" type="presOf" srcId="{D75EB6E5-04B7-41B1-8221-07688722F203}" destId="{6F1F0A30-5A74-422F-8FC0-74543338BFD1}" srcOrd="0" destOrd="0" presId="urn:microsoft.com/office/officeart/2005/8/layout/hierarchy6"/>
    <dgm:cxn modelId="{ABC8E7C7-B2BD-4606-8A36-34D7A75B590A}" type="presOf" srcId="{015E0D75-6D85-47D9-A49A-6727905D6474}" destId="{3B82F6A1-A4A6-405F-A292-191DC368838C}" srcOrd="0" destOrd="0" presId="urn:microsoft.com/office/officeart/2005/8/layout/hierarchy6"/>
    <dgm:cxn modelId="{BC537ACB-712E-4322-9531-4BB5B7FB7996}" type="presOf" srcId="{76B569FB-898F-4834-B8C4-1476816FDFF2}" destId="{E0DB35FD-D4CA-4ADB-A23D-B530B3BE8FF1}" srcOrd="0" destOrd="0" presId="urn:microsoft.com/office/officeart/2005/8/layout/hierarchy6"/>
    <dgm:cxn modelId="{B683FDD0-85A5-49CD-9ED0-8634EAB2526E}" srcId="{6FAB4911-F19B-4730-A30D-D63EB4E9FDFE}" destId="{EA006327-B951-4887-872A-AEA55DD79E01}" srcOrd="0" destOrd="0" parTransId="{ACBCDE31-5DFA-4F13-B8F1-8F1E0DA433CF}" sibTransId="{9C46531F-AB32-4CEE-BA8F-F5151B30F1F9}"/>
    <dgm:cxn modelId="{0B3F7ED5-2944-428C-B4B7-349981E426CD}" type="presOf" srcId="{55A32BA9-82B0-4D2B-881B-8EF245D305F3}" destId="{20394FD1-7C7D-463E-B0FC-32F449575835}" srcOrd="0" destOrd="0" presId="urn:microsoft.com/office/officeart/2005/8/layout/hierarchy6"/>
    <dgm:cxn modelId="{0C7AD5EE-DE71-40D2-8E22-07480EE99EF5}" type="presOf" srcId="{F1C2D506-E6AC-4806-856B-365BBF3D207E}" destId="{D1CC87AD-CD14-44F9-B5D4-7666473483DC}" srcOrd="0" destOrd="0" presId="urn:microsoft.com/office/officeart/2005/8/layout/hierarchy6"/>
    <dgm:cxn modelId="{DB95E9F1-ED13-42CC-BB8D-9AB48F690072}" type="presOf" srcId="{84369A47-EF03-4EC1-8BA8-BC2DC898C32B}" destId="{9BB64027-71AC-404E-A50F-71E6341CB903}" srcOrd="0" destOrd="0" presId="urn:microsoft.com/office/officeart/2005/8/layout/hierarchy6"/>
    <dgm:cxn modelId="{410D1EF2-8941-43F6-B382-A28E9773A872}" type="presOf" srcId="{2D1C60F6-0C3D-4069-BB96-A926CD1BE99C}" destId="{24D3A652-CDBB-4A02-9A69-A200066C1C2B}" srcOrd="0" destOrd="0" presId="urn:microsoft.com/office/officeart/2005/8/layout/hierarchy6"/>
    <dgm:cxn modelId="{D0AE4EF3-0D4F-4448-AC46-6E5D6EFA5679}" srcId="{1A54FCC6-ED51-4428-B589-28D302C603D3}" destId="{E0270A5A-5C62-4555-968B-71739DDB873C}" srcOrd="2" destOrd="0" parTransId="{D75EB6E5-04B7-41B1-8221-07688722F203}" sibTransId="{22B86495-D7D4-41ED-AC8B-ECA9D5A820AE}"/>
    <dgm:cxn modelId="{BE0F98FB-0508-4977-B833-5F3BDEA59471}" srcId="{3245EEDD-8143-4F1A-8A1C-58BA7893430D}" destId="{E5F76FE5-D0FD-4662-A665-E330239D4494}" srcOrd="0" destOrd="0" parTransId="{FE373E73-6815-4194-872F-006F8AC9D83B}" sibTransId="{E9D94C1D-9BE1-4350-87D7-122CE81C856E}"/>
    <dgm:cxn modelId="{B7B786EC-11D5-4D59-BBC0-A198D2AE9A01}" type="presParOf" srcId="{BE3BA546-AF68-44D5-A032-AB50EE271CE7}" destId="{2D9363C6-BA8C-4031-B846-D6F4A8E7C2E0}" srcOrd="0" destOrd="0" presId="urn:microsoft.com/office/officeart/2005/8/layout/hierarchy6"/>
    <dgm:cxn modelId="{C49990DE-CE10-4CCD-9D6B-8F042E419BCF}" type="presParOf" srcId="{2D9363C6-BA8C-4031-B846-D6F4A8E7C2E0}" destId="{0AE19DA9-3C7B-4D41-A859-EFD9B51FDAB7}" srcOrd="0" destOrd="0" presId="urn:microsoft.com/office/officeart/2005/8/layout/hierarchy6"/>
    <dgm:cxn modelId="{2B88ECC4-6D32-4FB2-9057-368212636B8C}" type="presParOf" srcId="{0AE19DA9-3C7B-4D41-A859-EFD9B51FDAB7}" destId="{C995819C-A7F6-447F-A42E-7716F99DC499}" srcOrd="0" destOrd="0" presId="urn:microsoft.com/office/officeart/2005/8/layout/hierarchy6"/>
    <dgm:cxn modelId="{C898E3C4-0B8E-4FD4-A66E-D7F660214B02}" type="presParOf" srcId="{C995819C-A7F6-447F-A42E-7716F99DC499}" destId="{20394FD1-7C7D-463E-B0FC-32F449575835}" srcOrd="0" destOrd="0" presId="urn:microsoft.com/office/officeart/2005/8/layout/hierarchy6"/>
    <dgm:cxn modelId="{760B5372-6BE4-4C02-8DA4-DF624A33749D}" type="presParOf" srcId="{C995819C-A7F6-447F-A42E-7716F99DC499}" destId="{E4780165-CD3D-4001-9136-73CC6DE6A0DA}" srcOrd="1" destOrd="0" presId="urn:microsoft.com/office/officeart/2005/8/layout/hierarchy6"/>
    <dgm:cxn modelId="{1B86CD5D-0CAF-42BB-AB65-B6BF37FB8BFD}" type="presParOf" srcId="{E4780165-CD3D-4001-9136-73CC6DE6A0DA}" destId="{E0DB35FD-D4CA-4ADB-A23D-B530B3BE8FF1}" srcOrd="0" destOrd="0" presId="urn:microsoft.com/office/officeart/2005/8/layout/hierarchy6"/>
    <dgm:cxn modelId="{F904D343-9913-4AD8-9F98-1D0F2FD68821}" type="presParOf" srcId="{E4780165-CD3D-4001-9136-73CC6DE6A0DA}" destId="{A196EDE2-749B-4B5E-9059-A40E3B2B63FD}" srcOrd="1" destOrd="0" presId="urn:microsoft.com/office/officeart/2005/8/layout/hierarchy6"/>
    <dgm:cxn modelId="{74980284-21A9-4B0A-A3B9-AF79C266F7C8}" type="presParOf" srcId="{A196EDE2-749B-4B5E-9059-A40E3B2B63FD}" destId="{5EABF318-4C3B-4CD6-B648-0BB8F7E2BC41}" srcOrd="0" destOrd="0" presId="urn:microsoft.com/office/officeart/2005/8/layout/hierarchy6"/>
    <dgm:cxn modelId="{0C910AB1-42CE-462A-B4BB-584FD9D2C2AD}" type="presParOf" srcId="{A196EDE2-749B-4B5E-9059-A40E3B2B63FD}" destId="{7D4F8EA8-90EE-45B7-9316-DFDF1ADC0D78}" srcOrd="1" destOrd="0" presId="urn:microsoft.com/office/officeart/2005/8/layout/hierarchy6"/>
    <dgm:cxn modelId="{F73066FD-0279-47D1-8F4E-48F953070125}" type="presParOf" srcId="{E4780165-CD3D-4001-9136-73CC6DE6A0DA}" destId="{6005F1F7-A80A-4F54-9525-705A9912B06E}" srcOrd="2" destOrd="0" presId="urn:microsoft.com/office/officeart/2005/8/layout/hierarchy6"/>
    <dgm:cxn modelId="{A72BADFA-6DA3-4A40-9AB7-59C52F165B4D}" type="presParOf" srcId="{E4780165-CD3D-4001-9136-73CC6DE6A0DA}" destId="{0DEE4B77-D33A-40A8-AD32-864FA4EC1DB8}" srcOrd="3" destOrd="0" presId="urn:microsoft.com/office/officeart/2005/8/layout/hierarchy6"/>
    <dgm:cxn modelId="{FB69EDAB-237F-4C36-9D49-08FB0D75B60F}" type="presParOf" srcId="{0DEE4B77-D33A-40A8-AD32-864FA4EC1DB8}" destId="{2173ADD2-8E5D-405C-95AD-3F3A3B90F750}" srcOrd="0" destOrd="0" presId="urn:microsoft.com/office/officeart/2005/8/layout/hierarchy6"/>
    <dgm:cxn modelId="{832E4C98-FB86-4239-B5FE-6E21A1C32C11}" type="presParOf" srcId="{0DEE4B77-D33A-40A8-AD32-864FA4EC1DB8}" destId="{273CAA78-97FC-4A48-A5A1-632D3765647C}" srcOrd="1" destOrd="0" presId="urn:microsoft.com/office/officeart/2005/8/layout/hierarchy6"/>
    <dgm:cxn modelId="{84F05525-59A2-4EF6-A70E-2E01965B0F91}" type="presParOf" srcId="{E4780165-CD3D-4001-9136-73CC6DE6A0DA}" destId="{43BAFCDF-25E8-4119-A414-8DD8578C1157}" srcOrd="4" destOrd="0" presId="urn:microsoft.com/office/officeart/2005/8/layout/hierarchy6"/>
    <dgm:cxn modelId="{FB749DB3-3D32-47B8-96EC-502F253C62E6}" type="presParOf" srcId="{E4780165-CD3D-4001-9136-73CC6DE6A0DA}" destId="{D1180483-DF36-4DC2-A054-68575FAEE6BD}" srcOrd="5" destOrd="0" presId="urn:microsoft.com/office/officeart/2005/8/layout/hierarchy6"/>
    <dgm:cxn modelId="{D2CEFC03-6FFD-40C4-863C-548748B66810}" type="presParOf" srcId="{D1180483-DF36-4DC2-A054-68575FAEE6BD}" destId="{B8B2D5EB-6D49-4E71-9E4A-5D6EE6A7CA67}" srcOrd="0" destOrd="0" presId="urn:microsoft.com/office/officeart/2005/8/layout/hierarchy6"/>
    <dgm:cxn modelId="{07883C73-2272-456A-A15B-F78AE3D4892B}" type="presParOf" srcId="{D1180483-DF36-4DC2-A054-68575FAEE6BD}" destId="{3754476A-3996-4F57-865D-5E9C4C83765E}" srcOrd="1" destOrd="0" presId="urn:microsoft.com/office/officeart/2005/8/layout/hierarchy6"/>
    <dgm:cxn modelId="{748572CC-1153-4F0D-9398-147666DBEBA4}" type="presParOf" srcId="{3754476A-3996-4F57-865D-5E9C4C83765E}" destId="{6C07F489-C9D1-434F-89BA-02EAAF7BE974}" srcOrd="0" destOrd="0" presId="urn:microsoft.com/office/officeart/2005/8/layout/hierarchy6"/>
    <dgm:cxn modelId="{0D95FECF-61FD-412A-B498-3C0686D1092B}" type="presParOf" srcId="{3754476A-3996-4F57-865D-5E9C4C83765E}" destId="{D8CDBA27-8ACD-4750-A4CA-C0A98EA232D8}" srcOrd="1" destOrd="0" presId="urn:microsoft.com/office/officeart/2005/8/layout/hierarchy6"/>
    <dgm:cxn modelId="{23F9CB49-31C1-46F2-A02C-1D47D9FE7E92}" type="presParOf" srcId="{D8CDBA27-8ACD-4750-A4CA-C0A98EA232D8}" destId="{AE007FC9-E771-425D-A6F3-C480F5BC54E0}" srcOrd="0" destOrd="0" presId="urn:microsoft.com/office/officeart/2005/8/layout/hierarchy6"/>
    <dgm:cxn modelId="{97AC8DBB-9CF7-46D4-BBB1-6CD856C1E3B3}" type="presParOf" srcId="{D8CDBA27-8ACD-4750-A4CA-C0A98EA232D8}" destId="{93F0E266-6236-4FB8-AA5C-6940CB992E3D}" srcOrd="1" destOrd="0" presId="urn:microsoft.com/office/officeart/2005/8/layout/hierarchy6"/>
    <dgm:cxn modelId="{A0D12EBE-00D5-4027-A4D5-5FD2AF3DD255}" type="presParOf" srcId="{3754476A-3996-4F57-865D-5E9C4C83765E}" destId="{33CB3BBC-D9CF-41B6-B3C9-3CE1249688F1}" srcOrd="2" destOrd="0" presId="urn:microsoft.com/office/officeart/2005/8/layout/hierarchy6"/>
    <dgm:cxn modelId="{3103A35B-2E85-47FF-9C2B-07977E2275B0}" type="presParOf" srcId="{3754476A-3996-4F57-865D-5E9C4C83765E}" destId="{C5BF673E-EE35-47F4-A205-3ECA5E2EC8FE}" srcOrd="3" destOrd="0" presId="urn:microsoft.com/office/officeart/2005/8/layout/hierarchy6"/>
    <dgm:cxn modelId="{5FA6CBAA-DB23-4AF3-98D3-DB6B081DDB56}" type="presParOf" srcId="{C5BF673E-EE35-47F4-A205-3ECA5E2EC8FE}" destId="{2C1D6517-A36C-4D10-AA05-FBC77C8EFFA7}" srcOrd="0" destOrd="0" presId="urn:microsoft.com/office/officeart/2005/8/layout/hierarchy6"/>
    <dgm:cxn modelId="{44043F93-514D-4E78-B54A-EB84877ABC71}" type="presParOf" srcId="{C5BF673E-EE35-47F4-A205-3ECA5E2EC8FE}" destId="{7063D458-EB93-4405-86EE-767229AE3D7E}" srcOrd="1" destOrd="0" presId="urn:microsoft.com/office/officeart/2005/8/layout/hierarchy6"/>
    <dgm:cxn modelId="{5B725F08-B7B4-4F99-8412-2A6E9A163B9C}" type="presParOf" srcId="{7063D458-EB93-4405-86EE-767229AE3D7E}" destId="{C568B943-EF5B-4000-A795-AD756B3F498A}" srcOrd="0" destOrd="0" presId="urn:microsoft.com/office/officeart/2005/8/layout/hierarchy6"/>
    <dgm:cxn modelId="{4224B7C8-EBA8-4950-82C6-9C0AFA40F509}" type="presParOf" srcId="{7063D458-EB93-4405-86EE-767229AE3D7E}" destId="{7259F639-4043-4775-84DC-88B5213A8837}" srcOrd="1" destOrd="0" presId="urn:microsoft.com/office/officeart/2005/8/layout/hierarchy6"/>
    <dgm:cxn modelId="{8924039A-8433-49CA-8B6A-63CA9BB04321}" type="presParOf" srcId="{7259F639-4043-4775-84DC-88B5213A8837}" destId="{6062BAA0-4922-40AD-92C9-6F54936843F0}" srcOrd="0" destOrd="0" presId="urn:microsoft.com/office/officeart/2005/8/layout/hierarchy6"/>
    <dgm:cxn modelId="{819A6FCE-57A0-4FB4-B6D9-2D099458DD96}" type="presParOf" srcId="{7259F639-4043-4775-84DC-88B5213A8837}" destId="{0EE7C982-7175-4B0F-9AFB-6268019C9718}" srcOrd="1" destOrd="0" presId="urn:microsoft.com/office/officeart/2005/8/layout/hierarchy6"/>
    <dgm:cxn modelId="{9FE57A33-65B1-44A7-AEF7-2AD255C79B0F}" type="presParOf" srcId="{7063D458-EB93-4405-86EE-767229AE3D7E}" destId="{E7F27E22-76BA-4104-A941-5371798E8693}" srcOrd="2" destOrd="0" presId="urn:microsoft.com/office/officeart/2005/8/layout/hierarchy6"/>
    <dgm:cxn modelId="{4103478E-E1EF-44AE-BAF2-46ECA330BDC8}" type="presParOf" srcId="{7063D458-EB93-4405-86EE-767229AE3D7E}" destId="{5F4C02A7-6A1E-40E8-8872-0C2967C692A2}" srcOrd="3" destOrd="0" presId="urn:microsoft.com/office/officeart/2005/8/layout/hierarchy6"/>
    <dgm:cxn modelId="{C68C2484-700C-4F8C-966F-F8FDD7733AC9}" type="presParOf" srcId="{5F4C02A7-6A1E-40E8-8872-0C2967C692A2}" destId="{1DA5EBD3-03E1-400D-9A6A-B85B1936A963}" srcOrd="0" destOrd="0" presId="urn:microsoft.com/office/officeart/2005/8/layout/hierarchy6"/>
    <dgm:cxn modelId="{BA531493-01E4-41A2-8C52-72A1DC950917}" type="presParOf" srcId="{5F4C02A7-6A1E-40E8-8872-0C2967C692A2}" destId="{35A0FA68-0CA9-4A31-AEE1-03A370ADB34D}" srcOrd="1" destOrd="0" presId="urn:microsoft.com/office/officeart/2005/8/layout/hierarchy6"/>
    <dgm:cxn modelId="{D4CAF314-3C7C-4513-9E45-EF27FFE42E1F}" type="presParOf" srcId="{3754476A-3996-4F57-865D-5E9C4C83765E}" destId="{6F1F0A30-5A74-422F-8FC0-74543338BFD1}" srcOrd="4" destOrd="0" presId="urn:microsoft.com/office/officeart/2005/8/layout/hierarchy6"/>
    <dgm:cxn modelId="{5ABBC024-506E-4DA8-8085-472089950DAE}" type="presParOf" srcId="{3754476A-3996-4F57-865D-5E9C4C83765E}" destId="{79054AD7-AEB4-4F00-AE1D-7C5FEAE14E16}" srcOrd="5" destOrd="0" presId="urn:microsoft.com/office/officeart/2005/8/layout/hierarchy6"/>
    <dgm:cxn modelId="{B9A274E5-0D83-4078-806F-04C6B78A7233}" type="presParOf" srcId="{79054AD7-AEB4-4F00-AE1D-7C5FEAE14E16}" destId="{5A7865EC-8D18-4FB0-A59C-F19A5B2623D2}" srcOrd="0" destOrd="0" presId="urn:microsoft.com/office/officeart/2005/8/layout/hierarchy6"/>
    <dgm:cxn modelId="{A660675E-3C16-472C-9E13-44DCE37F4BF6}" type="presParOf" srcId="{79054AD7-AEB4-4F00-AE1D-7C5FEAE14E16}" destId="{E496E26D-CF25-4D94-ABF8-51FE1F36B629}" srcOrd="1" destOrd="0" presId="urn:microsoft.com/office/officeart/2005/8/layout/hierarchy6"/>
    <dgm:cxn modelId="{DFA7AD79-7C65-42C2-9436-98F1F6423500}" type="presParOf" srcId="{E496E26D-CF25-4D94-ABF8-51FE1F36B629}" destId="{2EF6F0DE-7CB9-479D-AA4F-C475A33254DA}" srcOrd="0" destOrd="0" presId="urn:microsoft.com/office/officeart/2005/8/layout/hierarchy6"/>
    <dgm:cxn modelId="{952D041C-6CBC-49E5-B8DD-2CB29904A863}" type="presParOf" srcId="{E496E26D-CF25-4D94-ABF8-51FE1F36B629}" destId="{30C10A1C-51F0-4341-8DD3-948E330A1827}" srcOrd="1" destOrd="0" presId="urn:microsoft.com/office/officeart/2005/8/layout/hierarchy6"/>
    <dgm:cxn modelId="{6F18BAB8-6A61-4E0D-9DBB-05520010210C}" type="presParOf" srcId="{30C10A1C-51F0-4341-8DD3-948E330A1827}" destId="{017050AA-5913-44B3-808F-23929F628570}" srcOrd="0" destOrd="0" presId="urn:microsoft.com/office/officeart/2005/8/layout/hierarchy6"/>
    <dgm:cxn modelId="{776F9649-E78C-4DDF-A909-7A6BCEB317E5}" type="presParOf" srcId="{30C10A1C-51F0-4341-8DD3-948E330A1827}" destId="{A78EC13E-C2AC-4D0B-9703-9C6967FC1EBF}" srcOrd="1" destOrd="0" presId="urn:microsoft.com/office/officeart/2005/8/layout/hierarchy6"/>
    <dgm:cxn modelId="{350C8A17-3E6B-40D7-AB60-CADC108CA96E}" type="presParOf" srcId="{3754476A-3996-4F57-865D-5E9C4C83765E}" destId="{9BB64027-71AC-404E-A50F-71E6341CB903}" srcOrd="6" destOrd="0" presId="urn:microsoft.com/office/officeart/2005/8/layout/hierarchy6"/>
    <dgm:cxn modelId="{8CEC0C9F-745C-4E2E-A81C-EE52740C31A5}" type="presParOf" srcId="{3754476A-3996-4F57-865D-5E9C4C83765E}" destId="{C7998901-C02F-4BFB-ABE6-9CE37CB564D6}" srcOrd="7" destOrd="0" presId="urn:microsoft.com/office/officeart/2005/8/layout/hierarchy6"/>
    <dgm:cxn modelId="{D567A4E7-B05D-4C97-98B7-95CF45897548}" type="presParOf" srcId="{C7998901-C02F-4BFB-ABE6-9CE37CB564D6}" destId="{9C4BAF51-DA49-43D9-A3C0-B946C8AE3065}" srcOrd="0" destOrd="0" presId="urn:microsoft.com/office/officeart/2005/8/layout/hierarchy6"/>
    <dgm:cxn modelId="{E9848F05-9B7B-4DD6-AADE-A5DEE0F1EA8D}" type="presParOf" srcId="{C7998901-C02F-4BFB-ABE6-9CE37CB564D6}" destId="{519964BF-4779-40F2-9D11-1D8B240C5111}" srcOrd="1" destOrd="0" presId="urn:microsoft.com/office/officeart/2005/8/layout/hierarchy6"/>
    <dgm:cxn modelId="{F35FBDF5-4140-498B-B398-02C57B6C5B88}" type="presParOf" srcId="{519964BF-4779-40F2-9D11-1D8B240C5111}" destId="{1070A320-A8D3-48D9-839C-48961F9C5B12}" srcOrd="0" destOrd="0" presId="urn:microsoft.com/office/officeart/2005/8/layout/hierarchy6"/>
    <dgm:cxn modelId="{5ABA6E82-07CB-4B74-9506-5EB5822CADEF}" type="presParOf" srcId="{519964BF-4779-40F2-9D11-1D8B240C5111}" destId="{7CE8C495-A40D-4A48-9625-697B00C37C40}" srcOrd="1" destOrd="0" presId="urn:microsoft.com/office/officeart/2005/8/layout/hierarchy6"/>
    <dgm:cxn modelId="{A7466E61-81AE-41FB-96FC-3359FE6222D4}" type="presParOf" srcId="{7CE8C495-A40D-4A48-9625-697B00C37C40}" destId="{277EAE3C-940F-4610-838B-7390EAB1BFB1}" srcOrd="0" destOrd="0" presId="urn:microsoft.com/office/officeart/2005/8/layout/hierarchy6"/>
    <dgm:cxn modelId="{6B1541CC-8BA5-4A95-881F-9723872EE5B7}" type="presParOf" srcId="{7CE8C495-A40D-4A48-9625-697B00C37C40}" destId="{DAC8EC44-2652-44CB-A3BF-6ABB878FF5E4}" srcOrd="1" destOrd="0" presId="urn:microsoft.com/office/officeart/2005/8/layout/hierarchy6"/>
    <dgm:cxn modelId="{26430964-C9BC-40FB-8E80-022B42A383D8}" type="presParOf" srcId="{E4780165-CD3D-4001-9136-73CC6DE6A0DA}" destId="{FC2BDB4D-AE6C-4B32-B22E-02D02D049511}" srcOrd="6" destOrd="0" presId="urn:microsoft.com/office/officeart/2005/8/layout/hierarchy6"/>
    <dgm:cxn modelId="{3F4100C5-0977-4B3F-B46E-D578CD1B1486}" type="presParOf" srcId="{E4780165-CD3D-4001-9136-73CC6DE6A0DA}" destId="{D486DF6C-359C-4304-9637-D186CB7A750C}" srcOrd="7" destOrd="0" presId="urn:microsoft.com/office/officeart/2005/8/layout/hierarchy6"/>
    <dgm:cxn modelId="{DC430F58-8AB7-4DC7-A578-80A57115CAB2}" type="presParOf" srcId="{D486DF6C-359C-4304-9637-D186CB7A750C}" destId="{8969819B-1F59-410A-AA7D-DC79AB280447}" srcOrd="0" destOrd="0" presId="urn:microsoft.com/office/officeart/2005/8/layout/hierarchy6"/>
    <dgm:cxn modelId="{91E2D068-B7FF-4A39-9B5D-9E8AAB40559E}" type="presParOf" srcId="{D486DF6C-359C-4304-9637-D186CB7A750C}" destId="{2341352B-2801-42EA-95DF-6131DCA03A6A}" srcOrd="1" destOrd="0" presId="urn:microsoft.com/office/officeart/2005/8/layout/hierarchy6"/>
    <dgm:cxn modelId="{96DF4D67-7F55-478F-A341-1E9EBBDC1D0F}" type="presParOf" srcId="{2341352B-2801-42EA-95DF-6131DCA03A6A}" destId="{3B82F6A1-A4A6-405F-A292-191DC368838C}" srcOrd="0" destOrd="0" presId="urn:microsoft.com/office/officeart/2005/8/layout/hierarchy6"/>
    <dgm:cxn modelId="{768D619C-FCF7-4F3A-91CC-909908767702}" type="presParOf" srcId="{2341352B-2801-42EA-95DF-6131DCA03A6A}" destId="{5DF2F561-593C-46C0-996B-89BD16EB2187}" srcOrd="1" destOrd="0" presId="urn:microsoft.com/office/officeart/2005/8/layout/hierarchy6"/>
    <dgm:cxn modelId="{F0BCDB26-BA97-4175-AF8F-43D62856AB8A}" type="presParOf" srcId="{5DF2F561-593C-46C0-996B-89BD16EB2187}" destId="{2E29ACA4-71BB-4A0B-A3DD-BBF70FEE2B03}" srcOrd="0" destOrd="0" presId="urn:microsoft.com/office/officeart/2005/8/layout/hierarchy6"/>
    <dgm:cxn modelId="{F6B34944-47FB-4F4C-A7FD-A4C42938643E}" type="presParOf" srcId="{5DF2F561-593C-46C0-996B-89BD16EB2187}" destId="{FF37AFE2-D38B-4DCB-A594-B5841A1E1825}" srcOrd="1" destOrd="0" presId="urn:microsoft.com/office/officeart/2005/8/layout/hierarchy6"/>
    <dgm:cxn modelId="{91A004C5-0760-4D47-8B07-4A44317EA816}" type="presParOf" srcId="{FF37AFE2-D38B-4DCB-A594-B5841A1E1825}" destId="{0FDB233B-50BE-4090-9052-8687ABFF3B9E}" srcOrd="0" destOrd="0" presId="urn:microsoft.com/office/officeart/2005/8/layout/hierarchy6"/>
    <dgm:cxn modelId="{833CE174-EF32-41FB-A6B6-802A9DB9E497}" type="presParOf" srcId="{FF37AFE2-D38B-4DCB-A594-B5841A1E1825}" destId="{E333A160-5240-4CFC-B4BC-DAE242A4481C}" srcOrd="1" destOrd="0" presId="urn:microsoft.com/office/officeart/2005/8/layout/hierarchy6"/>
    <dgm:cxn modelId="{0D895CC9-0D92-457E-BE86-FC78146917EA}" type="presParOf" srcId="{E333A160-5240-4CFC-B4BC-DAE242A4481C}" destId="{53CB7EBF-6691-4073-B714-5E723B1544E3}" srcOrd="0" destOrd="0" presId="urn:microsoft.com/office/officeart/2005/8/layout/hierarchy6"/>
    <dgm:cxn modelId="{2397DF89-CC41-4742-BF38-C3AEBCC26579}" type="presParOf" srcId="{E333A160-5240-4CFC-B4BC-DAE242A4481C}" destId="{0672A288-2CB1-47F5-A0DF-DD83B6685683}" srcOrd="1" destOrd="0" presId="urn:microsoft.com/office/officeart/2005/8/layout/hierarchy6"/>
    <dgm:cxn modelId="{FBDC813D-17DB-4FF0-A58B-DE257C5F4ED3}" type="presParOf" srcId="{0672A288-2CB1-47F5-A0DF-DD83B6685683}" destId="{C742A378-3113-485B-838D-BEBDD07212F7}" srcOrd="0" destOrd="0" presId="urn:microsoft.com/office/officeart/2005/8/layout/hierarchy6"/>
    <dgm:cxn modelId="{3CA3B9E4-6296-48F1-B333-9C256FC4454D}" type="presParOf" srcId="{0672A288-2CB1-47F5-A0DF-DD83B6685683}" destId="{7FCC318F-E486-46A0-85D7-7743E01617D1}" srcOrd="1" destOrd="0" presId="urn:microsoft.com/office/officeart/2005/8/layout/hierarchy6"/>
    <dgm:cxn modelId="{89F31DC9-6748-40ED-A5B0-C00ED6287F14}" type="presParOf" srcId="{7FCC318F-E486-46A0-85D7-7743E01617D1}" destId="{C4F3000C-90B2-4264-A846-1EBADC6EEF94}" srcOrd="0" destOrd="0" presId="urn:microsoft.com/office/officeart/2005/8/layout/hierarchy6"/>
    <dgm:cxn modelId="{4DFD216F-B00F-4F5A-A674-8AF80EE36762}" type="presParOf" srcId="{7FCC318F-E486-46A0-85D7-7743E01617D1}" destId="{8AF11260-8A3B-4096-86AB-BD05E4B970C7}" srcOrd="1" destOrd="0" presId="urn:microsoft.com/office/officeart/2005/8/layout/hierarchy6"/>
    <dgm:cxn modelId="{506D7F9A-558B-4B4C-A61A-9D2647D5F7E8}" type="presParOf" srcId="{8AF11260-8A3B-4096-86AB-BD05E4B970C7}" destId="{24D3A652-CDBB-4A02-9A69-A200066C1C2B}" srcOrd="0" destOrd="0" presId="urn:microsoft.com/office/officeart/2005/8/layout/hierarchy6"/>
    <dgm:cxn modelId="{41654505-1AA8-4238-AAC9-2C71F648E4C5}" type="presParOf" srcId="{8AF11260-8A3B-4096-86AB-BD05E4B970C7}" destId="{5189FCC2-FED9-49A2-A994-A8CAA9B93FD1}" srcOrd="1" destOrd="0" presId="urn:microsoft.com/office/officeart/2005/8/layout/hierarchy6"/>
    <dgm:cxn modelId="{BBB21BEC-BA2E-4611-AF2F-A97FDBD63AB4}" type="presParOf" srcId="{5189FCC2-FED9-49A2-A994-A8CAA9B93FD1}" destId="{FB3513D1-8931-48DD-8B57-5EB0E34516F6}" srcOrd="0" destOrd="0" presId="urn:microsoft.com/office/officeart/2005/8/layout/hierarchy6"/>
    <dgm:cxn modelId="{C60B33CD-89AC-4570-A548-3C8DCC204D4F}" type="presParOf" srcId="{5189FCC2-FED9-49A2-A994-A8CAA9B93FD1}" destId="{DFB121C8-00DF-4965-856E-A836DB656315}" srcOrd="1" destOrd="0" presId="urn:microsoft.com/office/officeart/2005/8/layout/hierarchy6"/>
    <dgm:cxn modelId="{9815EF53-53A2-4313-ABB5-112F23A63CA0}" type="presParOf" srcId="{DFB121C8-00DF-4965-856E-A836DB656315}" destId="{DF09E8E3-1C0A-4938-9048-B405655D4B28}" srcOrd="0" destOrd="0" presId="urn:microsoft.com/office/officeart/2005/8/layout/hierarchy6"/>
    <dgm:cxn modelId="{E83A50A9-F1F8-4783-92FF-E1879C9FF26C}" type="presParOf" srcId="{DFB121C8-00DF-4965-856E-A836DB656315}" destId="{0C8A4997-FA17-4F1C-B307-2CCAA50824EA}" srcOrd="1" destOrd="0" presId="urn:microsoft.com/office/officeart/2005/8/layout/hierarchy6"/>
    <dgm:cxn modelId="{6CCFCAC9-2591-45B0-86F6-5E1AD36539A4}" type="presParOf" srcId="{0C8A4997-FA17-4F1C-B307-2CCAA50824EA}" destId="{3E4A76CB-DAB0-405C-97D9-368AEFE9EB75}" srcOrd="0" destOrd="0" presId="urn:microsoft.com/office/officeart/2005/8/layout/hierarchy6"/>
    <dgm:cxn modelId="{2442F67F-9C6E-45E3-8094-D494694225CC}" type="presParOf" srcId="{0C8A4997-FA17-4F1C-B307-2CCAA50824EA}" destId="{61BEFD2F-325D-41B3-A707-5B4FC62D86E8}" srcOrd="1" destOrd="0" presId="urn:microsoft.com/office/officeart/2005/8/layout/hierarchy6"/>
    <dgm:cxn modelId="{7AD7F863-74B6-4C6A-9C67-628B03A9556D}" type="presParOf" srcId="{61BEFD2F-325D-41B3-A707-5B4FC62D86E8}" destId="{38CEA772-7998-4921-BFC8-2E58FF1F80AE}" srcOrd="0" destOrd="0" presId="urn:microsoft.com/office/officeart/2005/8/layout/hierarchy6"/>
    <dgm:cxn modelId="{37C52C8A-ECC3-42AD-B9AE-B62947D744A2}" type="presParOf" srcId="{61BEFD2F-325D-41B3-A707-5B4FC62D86E8}" destId="{6C11F167-C191-4C28-ACD0-4E8E5BA22E52}" srcOrd="1" destOrd="0" presId="urn:microsoft.com/office/officeart/2005/8/layout/hierarchy6"/>
    <dgm:cxn modelId="{98D98B15-637A-4080-AAFC-34A93CD794AC}" type="presParOf" srcId="{6C11F167-C191-4C28-ACD0-4E8E5BA22E52}" destId="{C6B46F89-3BF7-4470-9BA0-E9F01E1E1AB7}" srcOrd="0" destOrd="0" presId="urn:microsoft.com/office/officeart/2005/8/layout/hierarchy6"/>
    <dgm:cxn modelId="{8E5A5F45-E843-443D-851B-392B5DC4594D}" type="presParOf" srcId="{6C11F167-C191-4C28-ACD0-4E8E5BA22E52}" destId="{E948344D-4AEC-439A-8973-CADF463BBE42}" srcOrd="1" destOrd="0" presId="urn:microsoft.com/office/officeart/2005/8/layout/hierarchy6"/>
    <dgm:cxn modelId="{8D8BC1FE-FB0E-4C6B-9371-8FFDBA8CA55D}" type="presParOf" srcId="{E948344D-4AEC-439A-8973-CADF463BBE42}" destId="{D1CC87AD-CD14-44F9-B5D4-7666473483DC}" srcOrd="0" destOrd="0" presId="urn:microsoft.com/office/officeart/2005/8/layout/hierarchy6"/>
    <dgm:cxn modelId="{7C879C2A-57CB-4344-9E16-01DD5D5597E7}" type="presParOf" srcId="{E948344D-4AEC-439A-8973-CADF463BBE42}" destId="{DB273F21-E6CD-4D69-9B1E-838626EC5E84}" srcOrd="1" destOrd="0" presId="urn:microsoft.com/office/officeart/2005/8/layout/hierarchy6"/>
    <dgm:cxn modelId="{2AE99209-86FC-4BCC-8A1E-530F4CB939EA}" type="presParOf" srcId="{DB273F21-E6CD-4D69-9B1E-838626EC5E84}" destId="{E46D1212-2794-496C-A0FE-E8E29DFEC54F}" srcOrd="0" destOrd="0" presId="urn:microsoft.com/office/officeart/2005/8/layout/hierarchy6"/>
    <dgm:cxn modelId="{6B2CAFCE-44CD-4ABC-B7D9-2DF21BE5DCF8}" type="presParOf" srcId="{DB273F21-E6CD-4D69-9B1E-838626EC5E84}" destId="{043B5A90-5A7B-4AA7-A92C-D11F84D12E9C}" srcOrd="1" destOrd="0" presId="urn:microsoft.com/office/officeart/2005/8/layout/hierarchy6"/>
    <dgm:cxn modelId="{3E91F35C-DC0B-4898-8AE9-CDAD3E85D2FC}" type="presParOf" srcId="{BE3BA546-AF68-44D5-A032-AB50EE271CE7}" destId="{B1E8FCEC-DE1D-4394-AF8A-6D220DF52D6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77480-99DF-4605-B042-C78147167178}">
      <dsp:nvSpPr>
        <dsp:cNvPr id="0" name=""/>
        <dsp:cNvSpPr/>
      </dsp:nvSpPr>
      <dsp:spPr>
        <a:xfrm>
          <a:off x="3611880" y="2096452"/>
          <a:ext cx="91440" cy="1007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075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AB272-0B7F-4B50-A233-39DEED5D15C3}">
      <dsp:nvSpPr>
        <dsp:cNvPr id="0" name=""/>
        <dsp:cNvSpPr/>
      </dsp:nvSpPr>
      <dsp:spPr>
        <a:xfrm>
          <a:off x="85447" y="361619"/>
          <a:ext cx="7144304" cy="17348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46295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600" b="1" kern="1200" dirty="0">
            <a:latin typeface="Arial Narrow" panose="020B060602020203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 err="1">
              <a:latin typeface="Arial Narrow" panose="020B0606020202030204" pitchFamily="34" charset="0"/>
            </a:rPr>
            <a:t>Doç.Dr.Akın</a:t>
          </a:r>
          <a:r>
            <a:rPr lang="tr-TR" sz="1600" b="1" kern="1200" dirty="0">
              <a:latin typeface="Arial Narrow" panose="020B0606020202030204" pitchFamily="34" charset="0"/>
            </a:rPr>
            <a:t> TAŞCIKARAOĞLU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>
              <a:latin typeface="Arial Narrow" panose="020B0606020202030204" pitchFamily="34" charset="0"/>
            </a:rPr>
            <a:t>Müdür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200" b="1" kern="1200" dirty="0">
            <a:latin typeface="Arial Narrow" panose="020B0606020202030204" pitchFamily="34" charset="0"/>
          </a:endParaRPr>
        </a:p>
      </dsp:txBody>
      <dsp:txXfrm>
        <a:off x="85447" y="361619"/>
        <a:ext cx="7144304" cy="1734833"/>
      </dsp:txXfrm>
    </dsp:sp>
    <dsp:sp modelId="{09ECE66F-D68A-4EFF-8EF2-76235024A8C9}">
      <dsp:nvSpPr>
        <dsp:cNvPr id="0" name=""/>
        <dsp:cNvSpPr/>
      </dsp:nvSpPr>
      <dsp:spPr>
        <a:xfrm>
          <a:off x="0" y="321368"/>
          <a:ext cx="2152590" cy="1860793"/>
        </a:xfrm>
        <a:prstGeom prst="ellipse">
          <a:avLst/>
        </a:prstGeom>
        <a:blipFill rotWithShape="0">
          <a:blip xmlns:r="http://schemas.openxmlformats.org/officeDocument/2006/relationships" r:embed="rId1"/>
          <a:srcRect/>
          <a:stretch>
            <a:fillRect t="-21000" b="-21000"/>
          </a:stretch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080" tIns="1270" rIns="5080" bIns="1270" numCol="1" spcCol="1270" anchor="ctr" anchorCtr="0">
          <a:noAutofit/>
        </a:bodyPr>
        <a:lstStyle/>
        <a:p>
          <a:pPr marL="0" lvl="0" indent="0" algn="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00" b="1" kern="1200">
            <a:latin typeface="Arial Narrow" panose="020B0606020202030204" pitchFamily="34" charset="0"/>
          </a:endParaRPr>
        </a:p>
      </dsp:txBody>
      <dsp:txXfrm>
        <a:off x="315240" y="593875"/>
        <a:ext cx="1522110" cy="1315779"/>
      </dsp:txXfrm>
    </dsp:sp>
    <dsp:sp modelId="{4434EC94-F3E8-4880-BB78-7449C9015803}">
      <dsp:nvSpPr>
        <dsp:cNvPr id="0" name=""/>
        <dsp:cNvSpPr/>
      </dsp:nvSpPr>
      <dsp:spPr>
        <a:xfrm>
          <a:off x="826784" y="3104015"/>
          <a:ext cx="5661631" cy="189637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46295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 dirty="0" err="1">
              <a:latin typeface="Arial Narrow" panose="020B0606020202030204" pitchFamily="34" charset="0"/>
              <a:cs typeface="Arial" panose="020B0604020202020204" pitchFamily="34" charset="0"/>
            </a:rPr>
            <a:t>Öğr.Gör.Yasemin</a:t>
          </a:r>
          <a:r>
            <a:rPr lang="tr-TR" sz="1400" b="1" kern="1200" dirty="0">
              <a:latin typeface="Arial Narrow" panose="020B0606020202030204" pitchFamily="34" charset="0"/>
              <a:cs typeface="Arial" panose="020B0604020202020204" pitchFamily="34" charset="0"/>
            </a:rPr>
            <a:t> AKGÖL </a:t>
          </a:r>
        </a:p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b="1" kern="1200" dirty="0">
              <a:latin typeface="Arial Narrow" panose="020B0606020202030204" pitchFamily="34" charset="0"/>
              <a:cs typeface="Arial" panose="020B0604020202020204" pitchFamily="34" charset="0"/>
            </a:rPr>
            <a:t>Müdür Yardımcısı </a:t>
          </a:r>
        </a:p>
      </dsp:txBody>
      <dsp:txXfrm>
        <a:off x="826784" y="3104015"/>
        <a:ext cx="5661631" cy="1896378"/>
      </dsp:txXfrm>
    </dsp:sp>
    <dsp:sp modelId="{FD455214-806A-4EF3-B6C6-ADFBE9956D9C}">
      <dsp:nvSpPr>
        <dsp:cNvPr id="0" name=""/>
        <dsp:cNvSpPr/>
      </dsp:nvSpPr>
      <dsp:spPr>
        <a:xfrm>
          <a:off x="802425" y="3102860"/>
          <a:ext cx="1752859" cy="1863689"/>
        </a:xfrm>
        <a:prstGeom prst="ellipse">
          <a:avLst/>
        </a:prstGeom>
        <a:blipFill rotWithShape="0">
          <a:blip xmlns:r="http://schemas.openxmlformats.org/officeDocument/2006/relationships" r:embed="rId2"/>
          <a:srcRect/>
          <a:stretch>
            <a:fillRect/>
          </a:stretch>
        </a:blip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000" b="1" kern="1200">
            <a:latin typeface="Arial Narrow" panose="020B0606020202030204" pitchFamily="34" charset="0"/>
          </a:endParaRPr>
        </a:p>
      </dsp:txBody>
      <dsp:txXfrm>
        <a:off x="1059125" y="3375791"/>
        <a:ext cx="1239459" cy="13178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94FD1-7C7D-463E-B0FC-32F449575835}">
      <dsp:nvSpPr>
        <dsp:cNvPr id="0" name=""/>
        <dsp:cNvSpPr/>
      </dsp:nvSpPr>
      <dsp:spPr>
        <a:xfrm>
          <a:off x="3275166" y="0"/>
          <a:ext cx="2240368" cy="51341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b="1" kern="1200" dirty="0">
              <a:solidFill>
                <a:schemeClr val="bg1"/>
              </a:solidFill>
            </a:rPr>
            <a:t>MÜDÜR</a:t>
          </a:r>
        </a:p>
      </dsp:txBody>
      <dsp:txXfrm>
        <a:off x="3290203" y="15037"/>
        <a:ext cx="2210294" cy="483344"/>
      </dsp:txXfrm>
    </dsp:sp>
    <dsp:sp modelId="{E0DB35FD-D4CA-4ADB-A23D-B530B3BE8FF1}">
      <dsp:nvSpPr>
        <dsp:cNvPr id="0" name=""/>
        <dsp:cNvSpPr/>
      </dsp:nvSpPr>
      <dsp:spPr>
        <a:xfrm>
          <a:off x="1990999" y="513418"/>
          <a:ext cx="2404350" cy="148692"/>
        </a:xfrm>
        <a:custGeom>
          <a:avLst/>
          <a:gdLst/>
          <a:ahLst/>
          <a:cxnLst/>
          <a:rect l="0" t="0" r="0" b="0"/>
          <a:pathLst>
            <a:path>
              <a:moveTo>
                <a:pt x="2404350" y="0"/>
              </a:moveTo>
              <a:lnTo>
                <a:pt x="2404350" y="74346"/>
              </a:lnTo>
              <a:lnTo>
                <a:pt x="0" y="74346"/>
              </a:lnTo>
              <a:lnTo>
                <a:pt x="0" y="14869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BF318-4C3B-4CD6-B648-0BB8F7E2BC41}">
      <dsp:nvSpPr>
        <dsp:cNvPr id="0" name=""/>
        <dsp:cNvSpPr/>
      </dsp:nvSpPr>
      <dsp:spPr>
        <a:xfrm>
          <a:off x="1220872" y="662110"/>
          <a:ext cx="1540254" cy="47828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kern="1200" dirty="0">
              <a:solidFill>
                <a:schemeClr val="bg1"/>
              </a:solidFill>
            </a:rPr>
            <a:t>MÜDÜR YARDIMCISI</a:t>
          </a:r>
        </a:p>
      </dsp:txBody>
      <dsp:txXfrm>
        <a:off x="1234880" y="676118"/>
        <a:ext cx="1512238" cy="450267"/>
      </dsp:txXfrm>
    </dsp:sp>
    <dsp:sp modelId="{6005F1F7-A80A-4F54-9525-705A9912B06E}">
      <dsp:nvSpPr>
        <dsp:cNvPr id="0" name=""/>
        <dsp:cNvSpPr/>
      </dsp:nvSpPr>
      <dsp:spPr>
        <a:xfrm>
          <a:off x="3933414" y="513418"/>
          <a:ext cx="461935" cy="132688"/>
        </a:xfrm>
        <a:custGeom>
          <a:avLst/>
          <a:gdLst/>
          <a:ahLst/>
          <a:cxnLst/>
          <a:rect l="0" t="0" r="0" b="0"/>
          <a:pathLst>
            <a:path>
              <a:moveTo>
                <a:pt x="461935" y="0"/>
              </a:moveTo>
              <a:lnTo>
                <a:pt x="461935" y="66344"/>
              </a:lnTo>
              <a:lnTo>
                <a:pt x="0" y="66344"/>
              </a:lnTo>
              <a:lnTo>
                <a:pt x="0" y="13268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73ADD2-8E5D-405C-95AD-3F3A3B90F750}">
      <dsp:nvSpPr>
        <dsp:cNvPr id="0" name=""/>
        <dsp:cNvSpPr/>
      </dsp:nvSpPr>
      <dsp:spPr>
        <a:xfrm>
          <a:off x="3163287" y="646107"/>
          <a:ext cx="1540254" cy="47828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kern="1200" dirty="0">
              <a:solidFill>
                <a:schemeClr val="bg1"/>
              </a:solidFill>
            </a:rPr>
            <a:t>YÜKSEKOKUL KURULU</a:t>
          </a:r>
        </a:p>
      </dsp:txBody>
      <dsp:txXfrm>
        <a:off x="3177295" y="660115"/>
        <a:ext cx="1512238" cy="450267"/>
      </dsp:txXfrm>
    </dsp:sp>
    <dsp:sp modelId="{43BAFCDF-25E8-4119-A414-8DD8578C1157}">
      <dsp:nvSpPr>
        <dsp:cNvPr id="0" name=""/>
        <dsp:cNvSpPr/>
      </dsp:nvSpPr>
      <dsp:spPr>
        <a:xfrm>
          <a:off x="4395350" y="513418"/>
          <a:ext cx="1412445" cy="131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873"/>
              </a:lnTo>
              <a:lnTo>
                <a:pt x="1412445" y="65873"/>
              </a:lnTo>
              <a:lnTo>
                <a:pt x="1412445" y="13174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2D5EB-6D49-4E71-9E4A-5D6EE6A7CA67}">
      <dsp:nvSpPr>
        <dsp:cNvPr id="0" name=""/>
        <dsp:cNvSpPr/>
      </dsp:nvSpPr>
      <dsp:spPr>
        <a:xfrm>
          <a:off x="5037668" y="645165"/>
          <a:ext cx="1540254" cy="47828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kern="1200" dirty="0">
              <a:solidFill>
                <a:schemeClr val="bg1"/>
              </a:solidFill>
            </a:rPr>
            <a:t>BÖLÜMLER</a:t>
          </a:r>
        </a:p>
      </dsp:txBody>
      <dsp:txXfrm>
        <a:off x="5051676" y="659173"/>
        <a:ext cx="1512238" cy="450267"/>
      </dsp:txXfrm>
    </dsp:sp>
    <dsp:sp modelId="{6C07F489-C9D1-434F-89BA-02EAAF7BE974}">
      <dsp:nvSpPr>
        <dsp:cNvPr id="0" name=""/>
        <dsp:cNvSpPr/>
      </dsp:nvSpPr>
      <dsp:spPr>
        <a:xfrm>
          <a:off x="4174469" y="1123448"/>
          <a:ext cx="1633326" cy="230188"/>
        </a:xfrm>
        <a:custGeom>
          <a:avLst/>
          <a:gdLst/>
          <a:ahLst/>
          <a:cxnLst/>
          <a:rect l="0" t="0" r="0" b="0"/>
          <a:pathLst>
            <a:path>
              <a:moveTo>
                <a:pt x="1633326" y="0"/>
              </a:moveTo>
              <a:lnTo>
                <a:pt x="1633326" y="115094"/>
              </a:lnTo>
              <a:lnTo>
                <a:pt x="0" y="115094"/>
              </a:lnTo>
              <a:lnTo>
                <a:pt x="0" y="23018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07FC9-E771-425D-A6F3-C480F5BC54E0}">
      <dsp:nvSpPr>
        <dsp:cNvPr id="0" name=""/>
        <dsp:cNvSpPr/>
      </dsp:nvSpPr>
      <dsp:spPr>
        <a:xfrm>
          <a:off x="3815756" y="1353637"/>
          <a:ext cx="717425" cy="4782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700" kern="1200" dirty="0">
              <a:solidFill>
                <a:schemeClr val="bg1"/>
              </a:solidFill>
            </a:rPr>
            <a:t>OTEL LOKANTA VE İKR HİZMETLERİ </a:t>
          </a:r>
        </a:p>
      </dsp:txBody>
      <dsp:txXfrm>
        <a:off x="3829764" y="1367645"/>
        <a:ext cx="689409" cy="450267"/>
      </dsp:txXfrm>
    </dsp:sp>
    <dsp:sp modelId="{33CB3BBC-D9CF-41B6-B3C9-3CE1249688F1}">
      <dsp:nvSpPr>
        <dsp:cNvPr id="0" name=""/>
        <dsp:cNvSpPr/>
      </dsp:nvSpPr>
      <dsp:spPr>
        <a:xfrm>
          <a:off x="4166082" y="1123448"/>
          <a:ext cx="1641713" cy="252863"/>
        </a:xfrm>
        <a:custGeom>
          <a:avLst/>
          <a:gdLst/>
          <a:ahLst/>
          <a:cxnLst/>
          <a:rect l="0" t="0" r="0" b="0"/>
          <a:pathLst>
            <a:path>
              <a:moveTo>
                <a:pt x="1641713" y="0"/>
              </a:moveTo>
              <a:lnTo>
                <a:pt x="1641713" y="126431"/>
              </a:lnTo>
              <a:lnTo>
                <a:pt x="0" y="126431"/>
              </a:lnTo>
              <a:lnTo>
                <a:pt x="0" y="25286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D6517-A36C-4D10-AA05-FBC77C8EFFA7}">
      <dsp:nvSpPr>
        <dsp:cNvPr id="0" name=""/>
        <dsp:cNvSpPr/>
      </dsp:nvSpPr>
      <dsp:spPr>
        <a:xfrm>
          <a:off x="3807370" y="1376312"/>
          <a:ext cx="717425" cy="4782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00" kern="1200" dirty="0">
              <a:solidFill>
                <a:schemeClr val="bg1"/>
              </a:solidFill>
            </a:rPr>
            <a:t> OTEL LOKANTA VE  İKRAM HİZMETLERİ </a:t>
          </a:r>
        </a:p>
      </dsp:txBody>
      <dsp:txXfrm>
        <a:off x="3821378" y="1390320"/>
        <a:ext cx="689409" cy="450267"/>
      </dsp:txXfrm>
    </dsp:sp>
    <dsp:sp modelId="{C568B943-EF5B-4000-A795-AD756B3F498A}">
      <dsp:nvSpPr>
        <dsp:cNvPr id="0" name=""/>
        <dsp:cNvSpPr/>
      </dsp:nvSpPr>
      <dsp:spPr>
        <a:xfrm>
          <a:off x="3699756" y="1854596"/>
          <a:ext cx="466326" cy="191313"/>
        </a:xfrm>
        <a:custGeom>
          <a:avLst/>
          <a:gdLst/>
          <a:ahLst/>
          <a:cxnLst/>
          <a:rect l="0" t="0" r="0" b="0"/>
          <a:pathLst>
            <a:path>
              <a:moveTo>
                <a:pt x="466326" y="0"/>
              </a:moveTo>
              <a:lnTo>
                <a:pt x="466326" y="95656"/>
              </a:lnTo>
              <a:lnTo>
                <a:pt x="0" y="95656"/>
              </a:lnTo>
              <a:lnTo>
                <a:pt x="0" y="19131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2BAA0-4922-40AD-92C9-6F54936843F0}">
      <dsp:nvSpPr>
        <dsp:cNvPr id="0" name=""/>
        <dsp:cNvSpPr/>
      </dsp:nvSpPr>
      <dsp:spPr>
        <a:xfrm>
          <a:off x="3341043" y="2045909"/>
          <a:ext cx="717425" cy="4782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00" kern="1200" dirty="0">
              <a:solidFill>
                <a:schemeClr val="bg1"/>
              </a:solidFill>
            </a:rPr>
            <a:t>Aşçılık Programı </a:t>
          </a:r>
        </a:p>
      </dsp:txBody>
      <dsp:txXfrm>
        <a:off x="3355051" y="2059917"/>
        <a:ext cx="689409" cy="450267"/>
      </dsp:txXfrm>
    </dsp:sp>
    <dsp:sp modelId="{E7F27E22-76BA-4104-A941-5371798E8693}">
      <dsp:nvSpPr>
        <dsp:cNvPr id="0" name=""/>
        <dsp:cNvSpPr/>
      </dsp:nvSpPr>
      <dsp:spPr>
        <a:xfrm>
          <a:off x="4166082" y="1854596"/>
          <a:ext cx="466326" cy="191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56"/>
              </a:lnTo>
              <a:lnTo>
                <a:pt x="466326" y="95656"/>
              </a:lnTo>
              <a:lnTo>
                <a:pt x="466326" y="19131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A5EBD3-03E1-400D-9A6A-B85B1936A963}">
      <dsp:nvSpPr>
        <dsp:cNvPr id="0" name=""/>
        <dsp:cNvSpPr/>
      </dsp:nvSpPr>
      <dsp:spPr>
        <a:xfrm>
          <a:off x="4273696" y="2045909"/>
          <a:ext cx="717425" cy="4782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00" kern="1200" dirty="0">
              <a:solidFill>
                <a:schemeClr val="bg1"/>
              </a:solidFill>
            </a:rPr>
            <a:t>Turizm ve Otel İşletmeciliği Programı</a:t>
          </a:r>
        </a:p>
      </dsp:txBody>
      <dsp:txXfrm>
        <a:off x="4287704" y="2059917"/>
        <a:ext cx="689409" cy="450267"/>
      </dsp:txXfrm>
    </dsp:sp>
    <dsp:sp modelId="{6F1F0A30-5A74-422F-8FC0-74543338BFD1}">
      <dsp:nvSpPr>
        <dsp:cNvPr id="0" name=""/>
        <dsp:cNvSpPr/>
      </dsp:nvSpPr>
      <dsp:spPr>
        <a:xfrm>
          <a:off x="5565062" y="1123448"/>
          <a:ext cx="242733" cy="252863"/>
        </a:xfrm>
        <a:custGeom>
          <a:avLst/>
          <a:gdLst/>
          <a:ahLst/>
          <a:cxnLst/>
          <a:rect l="0" t="0" r="0" b="0"/>
          <a:pathLst>
            <a:path>
              <a:moveTo>
                <a:pt x="242733" y="0"/>
              </a:moveTo>
              <a:lnTo>
                <a:pt x="242733" y="126431"/>
              </a:lnTo>
              <a:lnTo>
                <a:pt x="0" y="126431"/>
              </a:lnTo>
              <a:lnTo>
                <a:pt x="0" y="25286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865EC-8D18-4FB0-A59C-F19A5B2623D2}">
      <dsp:nvSpPr>
        <dsp:cNvPr id="0" name=""/>
        <dsp:cNvSpPr/>
      </dsp:nvSpPr>
      <dsp:spPr>
        <a:xfrm>
          <a:off x="5206349" y="1376312"/>
          <a:ext cx="717425" cy="4782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00" kern="1200" dirty="0">
              <a:solidFill>
                <a:schemeClr val="bg1"/>
              </a:solidFill>
            </a:rPr>
            <a:t>MUHASEBE VE VERGİ </a:t>
          </a:r>
        </a:p>
      </dsp:txBody>
      <dsp:txXfrm>
        <a:off x="5220357" y="1390320"/>
        <a:ext cx="689409" cy="450267"/>
      </dsp:txXfrm>
    </dsp:sp>
    <dsp:sp modelId="{2EF6F0DE-7CB9-479D-AA4F-C475A33254DA}">
      <dsp:nvSpPr>
        <dsp:cNvPr id="0" name=""/>
        <dsp:cNvSpPr/>
      </dsp:nvSpPr>
      <dsp:spPr>
        <a:xfrm>
          <a:off x="5519342" y="1854596"/>
          <a:ext cx="91440" cy="1913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31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050AA-5913-44B3-808F-23929F628570}">
      <dsp:nvSpPr>
        <dsp:cNvPr id="0" name=""/>
        <dsp:cNvSpPr/>
      </dsp:nvSpPr>
      <dsp:spPr>
        <a:xfrm>
          <a:off x="5206349" y="2045909"/>
          <a:ext cx="717425" cy="4782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00" kern="1200" dirty="0">
              <a:solidFill>
                <a:schemeClr val="bg1"/>
              </a:solidFill>
            </a:rPr>
            <a:t>Muhasebe ve Vergi Uygulamaları Programı</a:t>
          </a:r>
        </a:p>
      </dsp:txBody>
      <dsp:txXfrm>
        <a:off x="5220357" y="2059917"/>
        <a:ext cx="689409" cy="450267"/>
      </dsp:txXfrm>
    </dsp:sp>
    <dsp:sp modelId="{9BB64027-71AC-404E-A50F-71E6341CB903}">
      <dsp:nvSpPr>
        <dsp:cNvPr id="0" name=""/>
        <dsp:cNvSpPr/>
      </dsp:nvSpPr>
      <dsp:spPr>
        <a:xfrm>
          <a:off x="5807796" y="1123448"/>
          <a:ext cx="689919" cy="252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431"/>
              </a:lnTo>
              <a:lnTo>
                <a:pt x="689919" y="126431"/>
              </a:lnTo>
              <a:lnTo>
                <a:pt x="689919" y="25286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BAF51-DA49-43D9-A3C0-B946C8AE3065}">
      <dsp:nvSpPr>
        <dsp:cNvPr id="0" name=""/>
        <dsp:cNvSpPr/>
      </dsp:nvSpPr>
      <dsp:spPr>
        <a:xfrm>
          <a:off x="6139002" y="1376312"/>
          <a:ext cx="717425" cy="4782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00" kern="1200" dirty="0">
              <a:solidFill>
                <a:schemeClr val="bg1"/>
              </a:solidFill>
            </a:rPr>
            <a:t>ULAŞTIRMA HİZMETLERİ </a:t>
          </a:r>
        </a:p>
      </dsp:txBody>
      <dsp:txXfrm>
        <a:off x="6153010" y="1390320"/>
        <a:ext cx="689409" cy="450267"/>
      </dsp:txXfrm>
    </dsp:sp>
    <dsp:sp modelId="{1070A320-A8D3-48D9-839C-48961F9C5B12}">
      <dsp:nvSpPr>
        <dsp:cNvPr id="0" name=""/>
        <dsp:cNvSpPr/>
      </dsp:nvSpPr>
      <dsp:spPr>
        <a:xfrm>
          <a:off x="6451995" y="1854596"/>
          <a:ext cx="91440" cy="1913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31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EAE3C-940F-4610-838B-7390EAB1BFB1}">
      <dsp:nvSpPr>
        <dsp:cNvPr id="0" name=""/>
        <dsp:cNvSpPr/>
      </dsp:nvSpPr>
      <dsp:spPr>
        <a:xfrm>
          <a:off x="6141983" y="2045909"/>
          <a:ext cx="711463" cy="5504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Marina ve Yat </a:t>
          </a:r>
          <a:r>
            <a:rPr lang="tr-TR" sz="600" kern="120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İşletmeciliği Programı  </a:t>
          </a:r>
          <a:endParaRPr lang="tr-TR" sz="600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sp:txBody>
      <dsp:txXfrm>
        <a:off x="6158104" y="2062030"/>
        <a:ext cx="679221" cy="518161"/>
      </dsp:txXfrm>
    </dsp:sp>
    <dsp:sp modelId="{FC2BDB4D-AE6C-4B32-B22E-02D02D049511}">
      <dsp:nvSpPr>
        <dsp:cNvPr id="0" name=""/>
        <dsp:cNvSpPr/>
      </dsp:nvSpPr>
      <dsp:spPr>
        <a:xfrm>
          <a:off x="4395350" y="513418"/>
          <a:ext cx="3208168" cy="140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24"/>
              </a:lnTo>
              <a:lnTo>
                <a:pt x="3208168" y="70424"/>
              </a:lnTo>
              <a:lnTo>
                <a:pt x="3208168" y="14084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9819B-1F59-410A-AA7D-DC79AB280447}">
      <dsp:nvSpPr>
        <dsp:cNvPr id="0" name=""/>
        <dsp:cNvSpPr/>
      </dsp:nvSpPr>
      <dsp:spPr>
        <a:xfrm>
          <a:off x="6833391" y="654266"/>
          <a:ext cx="1540254" cy="47828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000" kern="1200" dirty="0">
              <a:solidFill>
                <a:schemeClr val="bg1"/>
              </a:solidFill>
            </a:rPr>
            <a:t>YÜKSEKOKUL SEKRETERİ</a:t>
          </a:r>
        </a:p>
      </dsp:txBody>
      <dsp:txXfrm>
        <a:off x="6847399" y="668274"/>
        <a:ext cx="1512238" cy="450267"/>
      </dsp:txXfrm>
    </dsp:sp>
    <dsp:sp modelId="{3B82F6A1-A4A6-405F-A292-191DC368838C}">
      <dsp:nvSpPr>
        <dsp:cNvPr id="0" name=""/>
        <dsp:cNvSpPr/>
      </dsp:nvSpPr>
      <dsp:spPr>
        <a:xfrm>
          <a:off x="7430368" y="1132550"/>
          <a:ext cx="173150" cy="243762"/>
        </a:xfrm>
        <a:custGeom>
          <a:avLst/>
          <a:gdLst/>
          <a:ahLst/>
          <a:cxnLst/>
          <a:rect l="0" t="0" r="0" b="0"/>
          <a:pathLst>
            <a:path>
              <a:moveTo>
                <a:pt x="173150" y="0"/>
              </a:moveTo>
              <a:lnTo>
                <a:pt x="173150" y="121881"/>
              </a:lnTo>
              <a:lnTo>
                <a:pt x="0" y="121881"/>
              </a:lnTo>
              <a:lnTo>
                <a:pt x="0" y="24376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9ACA4-71BB-4A0B-A3DD-BBF70FEE2B03}">
      <dsp:nvSpPr>
        <dsp:cNvPr id="0" name=""/>
        <dsp:cNvSpPr/>
      </dsp:nvSpPr>
      <dsp:spPr>
        <a:xfrm>
          <a:off x="7071655" y="1376312"/>
          <a:ext cx="717425" cy="47828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800" kern="1200" dirty="0">
              <a:solidFill>
                <a:schemeClr val="bg1"/>
              </a:solidFill>
            </a:rPr>
            <a:t>MAAŞ TAHAKKUK</a:t>
          </a:r>
        </a:p>
      </dsp:txBody>
      <dsp:txXfrm>
        <a:off x="7085663" y="1390320"/>
        <a:ext cx="689409" cy="450267"/>
      </dsp:txXfrm>
    </dsp:sp>
    <dsp:sp modelId="{0FDB233B-50BE-4090-9052-8687ABFF3B9E}">
      <dsp:nvSpPr>
        <dsp:cNvPr id="0" name=""/>
        <dsp:cNvSpPr/>
      </dsp:nvSpPr>
      <dsp:spPr>
        <a:xfrm>
          <a:off x="7384648" y="1854596"/>
          <a:ext cx="91440" cy="1913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31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CB7EBF-6691-4073-B714-5E723B1544E3}">
      <dsp:nvSpPr>
        <dsp:cNvPr id="0" name=""/>
        <dsp:cNvSpPr/>
      </dsp:nvSpPr>
      <dsp:spPr>
        <a:xfrm>
          <a:off x="7071655" y="2045909"/>
          <a:ext cx="717425" cy="47828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800" kern="1200" dirty="0">
              <a:solidFill>
                <a:schemeClr val="bg1"/>
              </a:solidFill>
            </a:rPr>
            <a:t>PERSONEL</a:t>
          </a:r>
        </a:p>
      </dsp:txBody>
      <dsp:txXfrm>
        <a:off x="7085663" y="2059917"/>
        <a:ext cx="689409" cy="450267"/>
      </dsp:txXfrm>
    </dsp:sp>
    <dsp:sp modelId="{C742A378-3113-485B-838D-BEBDD07212F7}">
      <dsp:nvSpPr>
        <dsp:cNvPr id="0" name=""/>
        <dsp:cNvSpPr/>
      </dsp:nvSpPr>
      <dsp:spPr>
        <a:xfrm>
          <a:off x="7384648" y="2524193"/>
          <a:ext cx="91440" cy="1913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31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3000C-90B2-4264-A846-1EBADC6EEF94}">
      <dsp:nvSpPr>
        <dsp:cNvPr id="0" name=""/>
        <dsp:cNvSpPr/>
      </dsp:nvSpPr>
      <dsp:spPr>
        <a:xfrm>
          <a:off x="7071655" y="2715506"/>
          <a:ext cx="717425" cy="47828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800" kern="1200" dirty="0">
              <a:solidFill>
                <a:schemeClr val="bg1"/>
              </a:solidFill>
            </a:rPr>
            <a:t>ÖĞRENCİ İŞLERİ</a:t>
          </a:r>
        </a:p>
      </dsp:txBody>
      <dsp:txXfrm>
        <a:off x="7085663" y="2729514"/>
        <a:ext cx="689409" cy="450267"/>
      </dsp:txXfrm>
    </dsp:sp>
    <dsp:sp modelId="{24D3A652-CDBB-4A02-9A69-A200066C1C2B}">
      <dsp:nvSpPr>
        <dsp:cNvPr id="0" name=""/>
        <dsp:cNvSpPr/>
      </dsp:nvSpPr>
      <dsp:spPr>
        <a:xfrm>
          <a:off x="7384648" y="3193790"/>
          <a:ext cx="91440" cy="1913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31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3513D1-8931-48DD-8B57-5EB0E34516F6}">
      <dsp:nvSpPr>
        <dsp:cNvPr id="0" name=""/>
        <dsp:cNvSpPr/>
      </dsp:nvSpPr>
      <dsp:spPr>
        <a:xfrm>
          <a:off x="7071655" y="3385103"/>
          <a:ext cx="717425" cy="47828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800" kern="1200" dirty="0">
              <a:solidFill>
                <a:schemeClr val="bg1"/>
              </a:solidFill>
            </a:rPr>
            <a:t>AYNİYAT SAYMANLIĞI</a:t>
          </a:r>
        </a:p>
      </dsp:txBody>
      <dsp:txXfrm>
        <a:off x="7085663" y="3399111"/>
        <a:ext cx="689409" cy="450267"/>
      </dsp:txXfrm>
    </dsp:sp>
    <dsp:sp modelId="{DF09E8E3-1C0A-4938-9048-B405655D4B28}">
      <dsp:nvSpPr>
        <dsp:cNvPr id="0" name=""/>
        <dsp:cNvSpPr/>
      </dsp:nvSpPr>
      <dsp:spPr>
        <a:xfrm>
          <a:off x="7384648" y="3863387"/>
          <a:ext cx="91440" cy="1913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31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A76CB-DAB0-405C-97D9-368AEFE9EB75}">
      <dsp:nvSpPr>
        <dsp:cNvPr id="0" name=""/>
        <dsp:cNvSpPr/>
      </dsp:nvSpPr>
      <dsp:spPr>
        <a:xfrm>
          <a:off x="7071655" y="4054700"/>
          <a:ext cx="717425" cy="47828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800" kern="1200" dirty="0">
              <a:solidFill>
                <a:schemeClr val="bg1"/>
              </a:solidFill>
            </a:rPr>
            <a:t>BÖLÜM SEKRETERLİĞİ</a:t>
          </a:r>
        </a:p>
      </dsp:txBody>
      <dsp:txXfrm>
        <a:off x="7085663" y="4068708"/>
        <a:ext cx="689409" cy="450267"/>
      </dsp:txXfrm>
    </dsp:sp>
    <dsp:sp modelId="{38CEA772-7998-4921-BFC8-2E58FF1F80AE}">
      <dsp:nvSpPr>
        <dsp:cNvPr id="0" name=""/>
        <dsp:cNvSpPr/>
      </dsp:nvSpPr>
      <dsp:spPr>
        <a:xfrm>
          <a:off x="7384648" y="4532984"/>
          <a:ext cx="91440" cy="1913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31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46F89-3BF7-4470-9BA0-E9F01E1E1AB7}">
      <dsp:nvSpPr>
        <dsp:cNvPr id="0" name=""/>
        <dsp:cNvSpPr/>
      </dsp:nvSpPr>
      <dsp:spPr>
        <a:xfrm>
          <a:off x="7071655" y="4724297"/>
          <a:ext cx="717425" cy="47828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800" kern="1200" dirty="0">
              <a:solidFill>
                <a:schemeClr val="bg1"/>
              </a:solidFill>
            </a:rPr>
            <a:t>MÜDÜR SEKRETERLİĞİ</a:t>
          </a:r>
        </a:p>
      </dsp:txBody>
      <dsp:txXfrm>
        <a:off x="7085663" y="4738305"/>
        <a:ext cx="689409" cy="450267"/>
      </dsp:txXfrm>
    </dsp:sp>
    <dsp:sp modelId="{D1CC87AD-CD14-44F9-B5D4-7666473483DC}">
      <dsp:nvSpPr>
        <dsp:cNvPr id="0" name=""/>
        <dsp:cNvSpPr/>
      </dsp:nvSpPr>
      <dsp:spPr>
        <a:xfrm>
          <a:off x="7384648" y="5202581"/>
          <a:ext cx="91440" cy="1913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31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D1212-2794-496C-A0FE-E8E29DFEC54F}">
      <dsp:nvSpPr>
        <dsp:cNvPr id="0" name=""/>
        <dsp:cNvSpPr/>
      </dsp:nvSpPr>
      <dsp:spPr>
        <a:xfrm>
          <a:off x="7071655" y="5393894"/>
          <a:ext cx="717425" cy="47828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800" kern="1200" dirty="0">
              <a:solidFill>
                <a:schemeClr val="bg1"/>
              </a:solidFill>
            </a:rPr>
            <a:t>İDARİ VE MALİ İŞLER</a:t>
          </a:r>
        </a:p>
      </dsp:txBody>
      <dsp:txXfrm>
        <a:off x="7085663" y="5407902"/>
        <a:ext cx="689409" cy="450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E3169-0BF6-4843-89E8-407BF46D7BFB}" type="datetimeFigureOut">
              <a:rPr lang="tr-TR" smtClean="0"/>
              <a:t>26.05.2022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A3477-C6AF-4DA2-89E2-950D01614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94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CC6910-169C-48D3-BEA9-DD90F17FD91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146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9B25-C3A5-4C25-AE3A-5F7A7BA71F0E}" type="datetimeFigureOut">
              <a:rPr lang="tr-TR" smtClean="0"/>
              <a:t>26.05.2022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09B0-0F5C-4081-83C5-0D1E9609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79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9B25-C3A5-4C25-AE3A-5F7A7BA71F0E}" type="datetimeFigureOut">
              <a:rPr lang="tr-TR" smtClean="0"/>
              <a:t>26.05.2022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09B0-0F5C-4081-83C5-0D1E9609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22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9B25-C3A5-4C25-AE3A-5F7A7BA71F0E}" type="datetimeFigureOut">
              <a:rPr lang="tr-TR" smtClean="0"/>
              <a:t>26.05.2022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09B0-0F5C-4081-83C5-0D1E9609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446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9B25-C3A5-4C25-AE3A-5F7A7BA71F0E}" type="datetimeFigureOut">
              <a:rPr lang="tr-TR" smtClean="0"/>
              <a:t>26.05.2022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09B0-0F5C-4081-83C5-0D1E9609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461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9B25-C3A5-4C25-AE3A-5F7A7BA71F0E}" type="datetimeFigureOut">
              <a:rPr lang="tr-TR" smtClean="0"/>
              <a:t>26.05.2022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09B0-0F5C-4081-83C5-0D1E9609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45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9B25-C3A5-4C25-AE3A-5F7A7BA71F0E}" type="datetimeFigureOut">
              <a:rPr lang="tr-TR" smtClean="0"/>
              <a:t>26.05.2022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09B0-0F5C-4081-83C5-0D1E9609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928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9B25-C3A5-4C25-AE3A-5F7A7BA71F0E}" type="datetimeFigureOut">
              <a:rPr lang="tr-TR" smtClean="0"/>
              <a:t>26.05.2022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09B0-0F5C-4081-83C5-0D1E9609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01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9B25-C3A5-4C25-AE3A-5F7A7BA71F0E}" type="datetimeFigureOut">
              <a:rPr lang="tr-TR" smtClean="0"/>
              <a:t>26.05.2022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09B0-0F5C-4081-83C5-0D1E9609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94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9B25-C3A5-4C25-AE3A-5F7A7BA71F0E}" type="datetimeFigureOut">
              <a:rPr lang="tr-TR" smtClean="0"/>
              <a:t>26.05.2022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09B0-0F5C-4081-83C5-0D1E9609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66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9B25-C3A5-4C25-AE3A-5F7A7BA71F0E}" type="datetimeFigureOut">
              <a:rPr lang="tr-TR" smtClean="0"/>
              <a:t>26.05.2022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09B0-0F5C-4081-83C5-0D1E9609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33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9B25-C3A5-4C25-AE3A-5F7A7BA71F0E}" type="datetimeFigureOut">
              <a:rPr lang="tr-TR" smtClean="0"/>
              <a:t>26.05.2022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09B0-0F5C-4081-83C5-0D1E9609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11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79B25-C3A5-4C25-AE3A-5F7A7BA71F0E}" type="datetimeFigureOut">
              <a:rPr lang="tr-TR" smtClean="0"/>
              <a:t>26.05.2022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909B0-0F5C-4081-83C5-0D1E9609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288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969E08E4-3701-4C70-8908-DC17D4FB6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675" y="1381505"/>
            <a:ext cx="6484873" cy="4465621"/>
          </a:xfrm>
          <a:prstGeom prst="rect">
            <a:avLst/>
          </a:prstGeom>
        </p:spPr>
      </p:pic>
      <p:sp>
        <p:nvSpPr>
          <p:cNvPr id="4" name="Unvan 3">
            <a:extLst>
              <a:ext uri="{FF2B5EF4-FFF2-40B4-BE49-F238E27FC236}">
                <a16:creationId xmlns:a16="http://schemas.microsoft.com/office/drawing/2014/main" id="{B0C09DF3-572E-4586-B153-EC5F79911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292" y="1010874"/>
            <a:ext cx="8037702" cy="370631"/>
          </a:xfrm>
        </p:spPr>
        <p:txBody>
          <a:bodyPr>
            <a:noAutofit/>
          </a:bodyPr>
          <a:lstStyle/>
          <a:p>
            <a:br>
              <a:rPr lang="tr-TR" sz="3200" i="1" dirty="0"/>
            </a:br>
            <a:br>
              <a:rPr lang="tr-TR" sz="3200" i="1" dirty="0"/>
            </a:br>
            <a:br>
              <a:rPr lang="tr-TR" sz="3200" i="1" dirty="0"/>
            </a:br>
            <a:r>
              <a:rPr lang="tr-TR" sz="3200" b="1" i="1" dirty="0"/>
              <a:t>DATÇA KAZIM YILMAZ MESLEK YÜKSEKOKULU</a:t>
            </a:r>
            <a:br>
              <a:rPr lang="tr-TR" sz="3200" b="1" i="1" dirty="0"/>
            </a:br>
            <a:r>
              <a:rPr lang="tr-TR" sz="2000" b="1" i="1" dirty="0"/>
              <a:t>SUNUŞ YAZISI</a:t>
            </a:r>
          </a:p>
        </p:txBody>
      </p:sp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392DA9A-0841-4B07-95F4-0C92DCB90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97448" y="6035194"/>
            <a:ext cx="3086100" cy="365125"/>
          </a:xfrm>
        </p:spPr>
        <p:txBody>
          <a:bodyPr/>
          <a:lstStyle/>
          <a:p>
            <a:r>
              <a:rPr lang="tr-TR" b="1" dirty="0" err="1"/>
              <a:t>Doç.Dr.Akın</a:t>
            </a:r>
            <a:r>
              <a:rPr lang="tr-TR" b="1" dirty="0"/>
              <a:t> TAŞCIKARAOĞLU </a:t>
            </a:r>
          </a:p>
          <a:p>
            <a:r>
              <a:rPr lang="tr-TR" b="1" dirty="0"/>
              <a:t>Yüksekokul Müdürü </a:t>
            </a:r>
          </a:p>
        </p:txBody>
      </p:sp>
    </p:spTree>
    <p:extLst>
      <p:ext uri="{BB962C8B-B14F-4D97-AF65-F5344CB8AC3E}">
        <p14:creationId xmlns:p14="http://schemas.microsoft.com/office/powerpoint/2010/main" val="356011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 17">
            <a:extLst>
              <a:ext uri="{FF2B5EF4-FFF2-40B4-BE49-F238E27FC236}">
                <a16:creationId xmlns:a16="http://schemas.microsoft.com/office/drawing/2014/main" id="{5E5BACFC-1478-466B-9BBC-7A8290B9C39A}"/>
              </a:ext>
            </a:extLst>
          </p:cNvPr>
          <p:cNvGrpSpPr/>
          <p:nvPr/>
        </p:nvGrpSpPr>
        <p:grpSpPr>
          <a:xfrm>
            <a:off x="2755234" y="199290"/>
            <a:ext cx="3633531" cy="6771059"/>
            <a:chOff x="2755234" y="199290"/>
            <a:chExt cx="3633531" cy="6771059"/>
          </a:xfrm>
        </p:grpSpPr>
        <p:sp>
          <p:nvSpPr>
            <p:cNvPr id="3" name="Serbest Form: Şekil 2">
              <a:extLst>
                <a:ext uri="{FF2B5EF4-FFF2-40B4-BE49-F238E27FC236}">
                  <a16:creationId xmlns:a16="http://schemas.microsoft.com/office/drawing/2014/main" id="{4015130E-8445-47D0-BCE8-B4CCC9382C6C}"/>
                </a:ext>
              </a:extLst>
            </p:cNvPr>
            <p:cNvSpPr/>
            <p:nvPr/>
          </p:nvSpPr>
          <p:spPr>
            <a:xfrm>
              <a:off x="2770138" y="199290"/>
              <a:ext cx="3613548" cy="610099"/>
            </a:xfrm>
            <a:custGeom>
              <a:avLst/>
              <a:gdLst>
                <a:gd name="connsiteX0" fmla="*/ 0 w 3613548"/>
                <a:gd name="connsiteY0" fmla="*/ 61010 h 610099"/>
                <a:gd name="connsiteX1" fmla="*/ 61010 w 3613548"/>
                <a:gd name="connsiteY1" fmla="*/ 0 h 610099"/>
                <a:gd name="connsiteX2" fmla="*/ 3552538 w 3613548"/>
                <a:gd name="connsiteY2" fmla="*/ 0 h 610099"/>
                <a:gd name="connsiteX3" fmla="*/ 3613548 w 3613548"/>
                <a:gd name="connsiteY3" fmla="*/ 61010 h 610099"/>
                <a:gd name="connsiteX4" fmla="*/ 3613548 w 3613548"/>
                <a:gd name="connsiteY4" fmla="*/ 549089 h 610099"/>
                <a:gd name="connsiteX5" fmla="*/ 3552538 w 3613548"/>
                <a:gd name="connsiteY5" fmla="*/ 610099 h 610099"/>
                <a:gd name="connsiteX6" fmla="*/ 61010 w 3613548"/>
                <a:gd name="connsiteY6" fmla="*/ 610099 h 610099"/>
                <a:gd name="connsiteX7" fmla="*/ 0 w 3613548"/>
                <a:gd name="connsiteY7" fmla="*/ 549089 h 610099"/>
                <a:gd name="connsiteX8" fmla="*/ 0 w 3613548"/>
                <a:gd name="connsiteY8" fmla="*/ 61010 h 61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3548" h="610099">
                  <a:moveTo>
                    <a:pt x="0" y="61010"/>
                  </a:moveTo>
                  <a:cubicBezTo>
                    <a:pt x="0" y="27315"/>
                    <a:pt x="27315" y="0"/>
                    <a:pt x="61010" y="0"/>
                  </a:cubicBezTo>
                  <a:lnTo>
                    <a:pt x="3552538" y="0"/>
                  </a:lnTo>
                  <a:cubicBezTo>
                    <a:pt x="3586233" y="0"/>
                    <a:pt x="3613548" y="27315"/>
                    <a:pt x="3613548" y="61010"/>
                  </a:cubicBezTo>
                  <a:lnTo>
                    <a:pt x="3613548" y="549089"/>
                  </a:lnTo>
                  <a:cubicBezTo>
                    <a:pt x="3613548" y="582784"/>
                    <a:pt x="3586233" y="610099"/>
                    <a:pt x="3552538" y="610099"/>
                  </a:cubicBezTo>
                  <a:lnTo>
                    <a:pt x="61010" y="610099"/>
                  </a:lnTo>
                  <a:cubicBezTo>
                    <a:pt x="27315" y="610099"/>
                    <a:pt x="0" y="582784"/>
                    <a:pt x="0" y="549089"/>
                  </a:cubicBezTo>
                  <a:lnTo>
                    <a:pt x="0" y="61010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6449" tIns="86449" rIns="86449" bIns="86449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800" b="1" kern="1200" dirty="0">
                  <a:latin typeface="Maiandra GD" panose="020E0502030308020204" pitchFamily="34" charset="0"/>
                </a:rPr>
                <a:t>MÜDÜRLERİMİZ</a:t>
              </a:r>
            </a:p>
          </p:txBody>
        </p:sp>
        <p:sp>
          <p:nvSpPr>
            <p:cNvPr id="5" name="Serbest Form: Şekil 4">
              <a:extLst>
                <a:ext uri="{FF2B5EF4-FFF2-40B4-BE49-F238E27FC236}">
                  <a16:creationId xmlns:a16="http://schemas.microsoft.com/office/drawing/2014/main" id="{6849F375-4C11-4091-942A-30AB2D6391A6}"/>
                </a:ext>
              </a:extLst>
            </p:cNvPr>
            <p:cNvSpPr/>
            <p:nvPr/>
          </p:nvSpPr>
          <p:spPr>
            <a:xfrm>
              <a:off x="2770138" y="847976"/>
              <a:ext cx="3613548" cy="610099"/>
            </a:xfrm>
            <a:custGeom>
              <a:avLst/>
              <a:gdLst>
                <a:gd name="connsiteX0" fmla="*/ 0 w 3613548"/>
                <a:gd name="connsiteY0" fmla="*/ 61010 h 610099"/>
                <a:gd name="connsiteX1" fmla="*/ 61010 w 3613548"/>
                <a:gd name="connsiteY1" fmla="*/ 0 h 610099"/>
                <a:gd name="connsiteX2" fmla="*/ 3552538 w 3613548"/>
                <a:gd name="connsiteY2" fmla="*/ 0 h 610099"/>
                <a:gd name="connsiteX3" fmla="*/ 3613548 w 3613548"/>
                <a:gd name="connsiteY3" fmla="*/ 61010 h 610099"/>
                <a:gd name="connsiteX4" fmla="*/ 3613548 w 3613548"/>
                <a:gd name="connsiteY4" fmla="*/ 549089 h 610099"/>
                <a:gd name="connsiteX5" fmla="*/ 3552538 w 3613548"/>
                <a:gd name="connsiteY5" fmla="*/ 610099 h 610099"/>
                <a:gd name="connsiteX6" fmla="*/ 61010 w 3613548"/>
                <a:gd name="connsiteY6" fmla="*/ 610099 h 610099"/>
                <a:gd name="connsiteX7" fmla="*/ 0 w 3613548"/>
                <a:gd name="connsiteY7" fmla="*/ 549089 h 610099"/>
                <a:gd name="connsiteX8" fmla="*/ 0 w 3613548"/>
                <a:gd name="connsiteY8" fmla="*/ 61010 h 61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3548" h="610099">
                  <a:moveTo>
                    <a:pt x="0" y="61010"/>
                  </a:moveTo>
                  <a:cubicBezTo>
                    <a:pt x="0" y="27315"/>
                    <a:pt x="27315" y="0"/>
                    <a:pt x="61010" y="0"/>
                  </a:cubicBezTo>
                  <a:lnTo>
                    <a:pt x="3552538" y="0"/>
                  </a:lnTo>
                  <a:cubicBezTo>
                    <a:pt x="3586233" y="0"/>
                    <a:pt x="3613548" y="27315"/>
                    <a:pt x="3613548" y="61010"/>
                  </a:cubicBezTo>
                  <a:lnTo>
                    <a:pt x="3613548" y="549089"/>
                  </a:lnTo>
                  <a:cubicBezTo>
                    <a:pt x="3613548" y="582784"/>
                    <a:pt x="3586233" y="610099"/>
                    <a:pt x="3552538" y="610099"/>
                  </a:cubicBezTo>
                  <a:lnTo>
                    <a:pt x="61010" y="610099"/>
                  </a:lnTo>
                  <a:cubicBezTo>
                    <a:pt x="27315" y="610099"/>
                    <a:pt x="0" y="582784"/>
                    <a:pt x="0" y="549089"/>
                  </a:cubicBezTo>
                  <a:lnTo>
                    <a:pt x="0" y="61010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209" tIns="71209" rIns="71209" bIns="71209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400" b="1" kern="1200" dirty="0">
                  <a:latin typeface="+mn-lt"/>
                </a:rPr>
                <a:t>Prof. Dr. İbrahim YOKAŞ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400" b="1" kern="1200" dirty="0">
                  <a:latin typeface="+mn-lt"/>
                </a:rPr>
                <a:t>01.02.2005 – 03.10.2007</a:t>
              </a:r>
            </a:p>
          </p:txBody>
        </p:sp>
        <p:sp>
          <p:nvSpPr>
            <p:cNvPr id="6" name="Serbest Form: Şekil 5">
              <a:extLst>
                <a:ext uri="{FF2B5EF4-FFF2-40B4-BE49-F238E27FC236}">
                  <a16:creationId xmlns:a16="http://schemas.microsoft.com/office/drawing/2014/main" id="{A47C0520-F7BE-4302-8934-0C90F6097B49}"/>
                </a:ext>
              </a:extLst>
            </p:cNvPr>
            <p:cNvSpPr/>
            <p:nvPr/>
          </p:nvSpPr>
          <p:spPr>
            <a:xfrm>
              <a:off x="2770138" y="1505051"/>
              <a:ext cx="3613548" cy="610099"/>
            </a:xfrm>
            <a:custGeom>
              <a:avLst/>
              <a:gdLst>
                <a:gd name="connsiteX0" fmla="*/ 0 w 3613548"/>
                <a:gd name="connsiteY0" fmla="*/ 61010 h 610099"/>
                <a:gd name="connsiteX1" fmla="*/ 61010 w 3613548"/>
                <a:gd name="connsiteY1" fmla="*/ 0 h 610099"/>
                <a:gd name="connsiteX2" fmla="*/ 3552538 w 3613548"/>
                <a:gd name="connsiteY2" fmla="*/ 0 h 610099"/>
                <a:gd name="connsiteX3" fmla="*/ 3613548 w 3613548"/>
                <a:gd name="connsiteY3" fmla="*/ 61010 h 610099"/>
                <a:gd name="connsiteX4" fmla="*/ 3613548 w 3613548"/>
                <a:gd name="connsiteY4" fmla="*/ 549089 h 610099"/>
                <a:gd name="connsiteX5" fmla="*/ 3552538 w 3613548"/>
                <a:gd name="connsiteY5" fmla="*/ 610099 h 610099"/>
                <a:gd name="connsiteX6" fmla="*/ 61010 w 3613548"/>
                <a:gd name="connsiteY6" fmla="*/ 610099 h 610099"/>
                <a:gd name="connsiteX7" fmla="*/ 0 w 3613548"/>
                <a:gd name="connsiteY7" fmla="*/ 549089 h 610099"/>
                <a:gd name="connsiteX8" fmla="*/ 0 w 3613548"/>
                <a:gd name="connsiteY8" fmla="*/ 61010 h 61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3548" h="610099">
                  <a:moveTo>
                    <a:pt x="0" y="61010"/>
                  </a:moveTo>
                  <a:cubicBezTo>
                    <a:pt x="0" y="27315"/>
                    <a:pt x="27315" y="0"/>
                    <a:pt x="61010" y="0"/>
                  </a:cubicBezTo>
                  <a:lnTo>
                    <a:pt x="3552538" y="0"/>
                  </a:lnTo>
                  <a:cubicBezTo>
                    <a:pt x="3586233" y="0"/>
                    <a:pt x="3613548" y="27315"/>
                    <a:pt x="3613548" y="61010"/>
                  </a:cubicBezTo>
                  <a:lnTo>
                    <a:pt x="3613548" y="549089"/>
                  </a:lnTo>
                  <a:cubicBezTo>
                    <a:pt x="3613548" y="582784"/>
                    <a:pt x="3586233" y="610099"/>
                    <a:pt x="3552538" y="610099"/>
                  </a:cubicBezTo>
                  <a:lnTo>
                    <a:pt x="61010" y="610099"/>
                  </a:lnTo>
                  <a:cubicBezTo>
                    <a:pt x="27315" y="610099"/>
                    <a:pt x="0" y="582784"/>
                    <a:pt x="0" y="549089"/>
                  </a:cubicBezTo>
                  <a:lnTo>
                    <a:pt x="0" y="61010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209" tIns="71209" rIns="71209" bIns="71209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400" b="1" kern="1200" dirty="0">
                  <a:latin typeface="+mn-lt"/>
                </a:rPr>
                <a:t>Doç. Dr. Erşan KARABABA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400" b="1" kern="1200" dirty="0">
                  <a:latin typeface="+mn-lt"/>
                </a:rPr>
                <a:t>03.10.2007 – 04.04.2011</a:t>
              </a:r>
            </a:p>
          </p:txBody>
        </p:sp>
        <p:sp>
          <p:nvSpPr>
            <p:cNvPr id="7" name="Serbest Form: Şekil 6">
              <a:extLst>
                <a:ext uri="{FF2B5EF4-FFF2-40B4-BE49-F238E27FC236}">
                  <a16:creationId xmlns:a16="http://schemas.microsoft.com/office/drawing/2014/main" id="{EA4082F0-D145-4775-A2B6-CA28929D0537}"/>
                </a:ext>
              </a:extLst>
            </p:cNvPr>
            <p:cNvSpPr/>
            <p:nvPr/>
          </p:nvSpPr>
          <p:spPr>
            <a:xfrm>
              <a:off x="2770138" y="2145348"/>
              <a:ext cx="3613548" cy="610099"/>
            </a:xfrm>
            <a:custGeom>
              <a:avLst/>
              <a:gdLst>
                <a:gd name="connsiteX0" fmla="*/ 0 w 3613548"/>
                <a:gd name="connsiteY0" fmla="*/ 61010 h 610099"/>
                <a:gd name="connsiteX1" fmla="*/ 61010 w 3613548"/>
                <a:gd name="connsiteY1" fmla="*/ 0 h 610099"/>
                <a:gd name="connsiteX2" fmla="*/ 3552538 w 3613548"/>
                <a:gd name="connsiteY2" fmla="*/ 0 h 610099"/>
                <a:gd name="connsiteX3" fmla="*/ 3613548 w 3613548"/>
                <a:gd name="connsiteY3" fmla="*/ 61010 h 610099"/>
                <a:gd name="connsiteX4" fmla="*/ 3613548 w 3613548"/>
                <a:gd name="connsiteY4" fmla="*/ 549089 h 610099"/>
                <a:gd name="connsiteX5" fmla="*/ 3552538 w 3613548"/>
                <a:gd name="connsiteY5" fmla="*/ 610099 h 610099"/>
                <a:gd name="connsiteX6" fmla="*/ 61010 w 3613548"/>
                <a:gd name="connsiteY6" fmla="*/ 610099 h 610099"/>
                <a:gd name="connsiteX7" fmla="*/ 0 w 3613548"/>
                <a:gd name="connsiteY7" fmla="*/ 549089 h 610099"/>
                <a:gd name="connsiteX8" fmla="*/ 0 w 3613548"/>
                <a:gd name="connsiteY8" fmla="*/ 61010 h 61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3548" h="610099">
                  <a:moveTo>
                    <a:pt x="0" y="61010"/>
                  </a:moveTo>
                  <a:cubicBezTo>
                    <a:pt x="0" y="27315"/>
                    <a:pt x="27315" y="0"/>
                    <a:pt x="61010" y="0"/>
                  </a:cubicBezTo>
                  <a:lnTo>
                    <a:pt x="3552538" y="0"/>
                  </a:lnTo>
                  <a:cubicBezTo>
                    <a:pt x="3586233" y="0"/>
                    <a:pt x="3613548" y="27315"/>
                    <a:pt x="3613548" y="61010"/>
                  </a:cubicBezTo>
                  <a:lnTo>
                    <a:pt x="3613548" y="549089"/>
                  </a:lnTo>
                  <a:cubicBezTo>
                    <a:pt x="3613548" y="582784"/>
                    <a:pt x="3586233" y="610099"/>
                    <a:pt x="3552538" y="610099"/>
                  </a:cubicBezTo>
                  <a:lnTo>
                    <a:pt x="61010" y="610099"/>
                  </a:lnTo>
                  <a:cubicBezTo>
                    <a:pt x="27315" y="610099"/>
                    <a:pt x="0" y="582784"/>
                    <a:pt x="0" y="549089"/>
                  </a:cubicBezTo>
                  <a:lnTo>
                    <a:pt x="0" y="61010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209" tIns="71209" rIns="71209" bIns="71209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400" b="1" kern="1200" dirty="0">
                  <a:effectLst/>
                  <a:latin typeface="+mn-lt"/>
                </a:rPr>
                <a:t>Prof. Dr. Tuncer ASUNAKUTLU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400" b="1" dirty="0"/>
                <a:t>04.04.2011 – 05.10.2011</a:t>
              </a:r>
              <a:endParaRPr lang="tr-TR" sz="1400" b="1" kern="1200" dirty="0">
                <a:effectLst/>
                <a:latin typeface="+mn-lt"/>
              </a:endParaRPr>
            </a:p>
          </p:txBody>
        </p:sp>
        <p:sp>
          <p:nvSpPr>
            <p:cNvPr id="8" name="Serbest Form: Şekil 7">
              <a:extLst>
                <a:ext uri="{FF2B5EF4-FFF2-40B4-BE49-F238E27FC236}">
                  <a16:creationId xmlns:a16="http://schemas.microsoft.com/office/drawing/2014/main" id="{ADDD07F3-BA8D-49BF-ACCB-340AE3B92FCA}"/>
                </a:ext>
              </a:extLst>
            </p:cNvPr>
            <p:cNvSpPr/>
            <p:nvPr/>
          </p:nvSpPr>
          <p:spPr>
            <a:xfrm>
              <a:off x="2770138" y="2794035"/>
              <a:ext cx="3613548" cy="610099"/>
            </a:xfrm>
            <a:custGeom>
              <a:avLst/>
              <a:gdLst>
                <a:gd name="connsiteX0" fmla="*/ 0 w 3613548"/>
                <a:gd name="connsiteY0" fmla="*/ 61010 h 610099"/>
                <a:gd name="connsiteX1" fmla="*/ 61010 w 3613548"/>
                <a:gd name="connsiteY1" fmla="*/ 0 h 610099"/>
                <a:gd name="connsiteX2" fmla="*/ 3552538 w 3613548"/>
                <a:gd name="connsiteY2" fmla="*/ 0 h 610099"/>
                <a:gd name="connsiteX3" fmla="*/ 3613548 w 3613548"/>
                <a:gd name="connsiteY3" fmla="*/ 61010 h 610099"/>
                <a:gd name="connsiteX4" fmla="*/ 3613548 w 3613548"/>
                <a:gd name="connsiteY4" fmla="*/ 549089 h 610099"/>
                <a:gd name="connsiteX5" fmla="*/ 3552538 w 3613548"/>
                <a:gd name="connsiteY5" fmla="*/ 610099 h 610099"/>
                <a:gd name="connsiteX6" fmla="*/ 61010 w 3613548"/>
                <a:gd name="connsiteY6" fmla="*/ 610099 h 610099"/>
                <a:gd name="connsiteX7" fmla="*/ 0 w 3613548"/>
                <a:gd name="connsiteY7" fmla="*/ 549089 h 610099"/>
                <a:gd name="connsiteX8" fmla="*/ 0 w 3613548"/>
                <a:gd name="connsiteY8" fmla="*/ 61010 h 61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3548" h="610099">
                  <a:moveTo>
                    <a:pt x="0" y="61010"/>
                  </a:moveTo>
                  <a:cubicBezTo>
                    <a:pt x="0" y="27315"/>
                    <a:pt x="27315" y="0"/>
                    <a:pt x="61010" y="0"/>
                  </a:cubicBezTo>
                  <a:lnTo>
                    <a:pt x="3552538" y="0"/>
                  </a:lnTo>
                  <a:cubicBezTo>
                    <a:pt x="3586233" y="0"/>
                    <a:pt x="3613548" y="27315"/>
                    <a:pt x="3613548" y="61010"/>
                  </a:cubicBezTo>
                  <a:lnTo>
                    <a:pt x="3613548" y="549089"/>
                  </a:lnTo>
                  <a:cubicBezTo>
                    <a:pt x="3613548" y="582784"/>
                    <a:pt x="3586233" y="610099"/>
                    <a:pt x="3552538" y="610099"/>
                  </a:cubicBezTo>
                  <a:lnTo>
                    <a:pt x="61010" y="610099"/>
                  </a:lnTo>
                  <a:cubicBezTo>
                    <a:pt x="27315" y="610099"/>
                    <a:pt x="0" y="582784"/>
                    <a:pt x="0" y="549089"/>
                  </a:cubicBezTo>
                  <a:lnTo>
                    <a:pt x="0" y="61010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209" tIns="71209" rIns="71209" bIns="71209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400" b="1" kern="1200" dirty="0">
                  <a:latin typeface="+mn-lt"/>
                </a:rPr>
                <a:t>Doç. Dr. Ramazan GÜP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400" b="1" dirty="0"/>
                <a:t>05.10.2011 – 24.07.2012</a:t>
              </a:r>
              <a:endParaRPr lang="tr-TR" sz="1400" b="1" kern="1200" dirty="0">
                <a:latin typeface="+mn-lt"/>
              </a:endParaRPr>
            </a:p>
          </p:txBody>
        </p:sp>
        <p:sp>
          <p:nvSpPr>
            <p:cNvPr id="9" name="Serbest Form: Şekil 8">
              <a:extLst>
                <a:ext uri="{FF2B5EF4-FFF2-40B4-BE49-F238E27FC236}">
                  <a16:creationId xmlns:a16="http://schemas.microsoft.com/office/drawing/2014/main" id="{A13A4FFD-A8F1-48F8-BC24-C458DA351C18}"/>
                </a:ext>
              </a:extLst>
            </p:cNvPr>
            <p:cNvSpPr/>
            <p:nvPr/>
          </p:nvSpPr>
          <p:spPr>
            <a:xfrm>
              <a:off x="2770138" y="3451110"/>
              <a:ext cx="3613548" cy="610099"/>
            </a:xfrm>
            <a:custGeom>
              <a:avLst/>
              <a:gdLst>
                <a:gd name="connsiteX0" fmla="*/ 0 w 3613548"/>
                <a:gd name="connsiteY0" fmla="*/ 61010 h 610099"/>
                <a:gd name="connsiteX1" fmla="*/ 61010 w 3613548"/>
                <a:gd name="connsiteY1" fmla="*/ 0 h 610099"/>
                <a:gd name="connsiteX2" fmla="*/ 3552538 w 3613548"/>
                <a:gd name="connsiteY2" fmla="*/ 0 h 610099"/>
                <a:gd name="connsiteX3" fmla="*/ 3613548 w 3613548"/>
                <a:gd name="connsiteY3" fmla="*/ 61010 h 610099"/>
                <a:gd name="connsiteX4" fmla="*/ 3613548 w 3613548"/>
                <a:gd name="connsiteY4" fmla="*/ 549089 h 610099"/>
                <a:gd name="connsiteX5" fmla="*/ 3552538 w 3613548"/>
                <a:gd name="connsiteY5" fmla="*/ 610099 h 610099"/>
                <a:gd name="connsiteX6" fmla="*/ 61010 w 3613548"/>
                <a:gd name="connsiteY6" fmla="*/ 610099 h 610099"/>
                <a:gd name="connsiteX7" fmla="*/ 0 w 3613548"/>
                <a:gd name="connsiteY7" fmla="*/ 549089 h 610099"/>
                <a:gd name="connsiteX8" fmla="*/ 0 w 3613548"/>
                <a:gd name="connsiteY8" fmla="*/ 61010 h 61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3548" h="610099">
                  <a:moveTo>
                    <a:pt x="0" y="61010"/>
                  </a:moveTo>
                  <a:cubicBezTo>
                    <a:pt x="0" y="27315"/>
                    <a:pt x="27315" y="0"/>
                    <a:pt x="61010" y="0"/>
                  </a:cubicBezTo>
                  <a:lnTo>
                    <a:pt x="3552538" y="0"/>
                  </a:lnTo>
                  <a:cubicBezTo>
                    <a:pt x="3586233" y="0"/>
                    <a:pt x="3613548" y="27315"/>
                    <a:pt x="3613548" y="61010"/>
                  </a:cubicBezTo>
                  <a:lnTo>
                    <a:pt x="3613548" y="549089"/>
                  </a:lnTo>
                  <a:cubicBezTo>
                    <a:pt x="3613548" y="582784"/>
                    <a:pt x="3586233" y="610099"/>
                    <a:pt x="3552538" y="610099"/>
                  </a:cubicBezTo>
                  <a:lnTo>
                    <a:pt x="61010" y="610099"/>
                  </a:lnTo>
                  <a:cubicBezTo>
                    <a:pt x="27315" y="610099"/>
                    <a:pt x="0" y="582784"/>
                    <a:pt x="0" y="549089"/>
                  </a:cubicBezTo>
                  <a:lnTo>
                    <a:pt x="0" y="61010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209" tIns="71209" rIns="71209" bIns="71209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400" b="1" kern="1200" dirty="0">
                  <a:latin typeface="+mn-lt"/>
                </a:rPr>
                <a:t>Doç. </a:t>
              </a:r>
              <a:r>
                <a:rPr lang="tr-TR" sz="1400" b="1" dirty="0"/>
                <a:t>Dr. Yaşar AYRANCI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400" b="1" kern="1200" dirty="0">
                  <a:latin typeface="+mn-lt"/>
                </a:rPr>
                <a:t>24.07.2012 – 16.11.2017</a:t>
              </a:r>
            </a:p>
          </p:txBody>
        </p:sp>
        <p:sp>
          <p:nvSpPr>
            <p:cNvPr id="10" name="Serbest Form: Şekil 9">
              <a:extLst>
                <a:ext uri="{FF2B5EF4-FFF2-40B4-BE49-F238E27FC236}">
                  <a16:creationId xmlns:a16="http://schemas.microsoft.com/office/drawing/2014/main" id="{9C5930C0-9B17-40A2-ADEB-80C92F3E1279}"/>
                </a:ext>
              </a:extLst>
            </p:cNvPr>
            <p:cNvSpPr/>
            <p:nvPr/>
          </p:nvSpPr>
          <p:spPr>
            <a:xfrm>
              <a:off x="2770138" y="4091407"/>
              <a:ext cx="3613548" cy="610099"/>
            </a:xfrm>
            <a:custGeom>
              <a:avLst/>
              <a:gdLst>
                <a:gd name="connsiteX0" fmla="*/ 0 w 3613548"/>
                <a:gd name="connsiteY0" fmla="*/ 61010 h 610099"/>
                <a:gd name="connsiteX1" fmla="*/ 61010 w 3613548"/>
                <a:gd name="connsiteY1" fmla="*/ 0 h 610099"/>
                <a:gd name="connsiteX2" fmla="*/ 3552538 w 3613548"/>
                <a:gd name="connsiteY2" fmla="*/ 0 h 610099"/>
                <a:gd name="connsiteX3" fmla="*/ 3613548 w 3613548"/>
                <a:gd name="connsiteY3" fmla="*/ 61010 h 610099"/>
                <a:gd name="connsiteX4" fmla="*/ 3613548 w 3613548"/>
                <a:gd name="connsiteY4" fmla="*/ 549089 h 610099"/>
                <a:gd name="connsiteX5" fmla="*/ 3552538 w 3613548"/>
                <a:gd name="connsiteY5" fmla="*/ 610099 h 610099"/>
                <a:gd name="connsiteX6" fmla="*/ 61010 w 3613548"/>
                <a:gd name="connsiteY6" fmla="*/ 610099 h 610099"/>
                <a:gd name="connsiteX7" fmla="*/ 0 w 3613548"/>
                <a:gd name="connsiteY7" fmla="*/ 549089 h 610099"/>
                <a:gd name="connsiteX8" fmla="*/ 0 w 3613548"/>
                <a:gd name="connsiteY8" fmla="*/ 61010 h 61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3548" h="610099">
                  <a:moveTo>
                    <a:pt x="0" y="61010"/>
                  </a:moveTo>
                  <a:cubicBezTo>
                    <a:pt x="0" y="27315"/>
                    <a:pt x="27315" y="0"/>
                    <a:pt x="61010" y="0"/>
                  </a:cubicBezTo>
                  <a:lnTo>
                    <a:pt x="3552538" y="0"/>
                  </a:lnTo>
                  <a:cubicBezTo>
                    <a:pt x="3586233" y="0"/>
                    <a:pt x="3613548" y="27315"/>
                    <a:pt x="3613548" y="61010"/>
                  </a:cubicBezTo>
                  <a:lnTo>
                    <a:pt x="3613548" y="549089"/>
                  </a:lnTo>
                  <a:cubicBezTo>
                    <a:pt x="3613548" y="582784"/>
                    <a:pt x="3586233" y="610099"/>
                    <a:pt x="3552538" y="610099"/>
                  </a:cubicBezTo>
                  <a:lnTo>
                    <a:pt x="61010" y="610099"/>
                  </a:lnTo>
                  <a:cubicBezTo>
                    <a:pt x="27315" y="610099"/>
                    <a:pt x="0" y="582784"/>
                    <a:pt x="0" y="549089"/>
                  </a:cubicBezTo>
                  <a:lnTo>
                    <a:pt x="0" y="61010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209" tIns="71209" rIns="71209" bIns="71209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400" b="1" kern="1200" dirty="0">
                  <a:latin typeface="+mn-lt"/>
                </a:rPr>
                <a:t>Prof. Dr. Mansur HARMANDAR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1400" b="1" dirty="0"/>
                <a:t>16.11.2017 – 20.12.2017</a:t>
              </a:r>
              <a:endParaRPr lang="tr-TR" sz="1400" b="1" kern="1200" dirty="0">
                <a:latin typeface="+mn-lt"/>
              </a:endParaRPr>
            </a:p>
          </p:txBody>
        </p:sp>
        <p:sp>
          <p:nvSpPr>
            <p:cNvPr id="11" name="Serbest Form: Şekil 10">
              <a:extLst>
                <a:ext uri="{FF2B5EF4-FFF2-40B4-BE49-F238E27FC236}">
                  <a16:creationId xmlns:a16="http://schemas.microsoft.com/office/drawing/2014/main" id="{B3B6B1ED-1286-4B83-B3A8-EDBD50C97CB7}"/>
                </a:ext>
              </a:extLst>
            </p:cNvPr>
            <p:cNvSpPr/>
            <p:nvPr/>
          </p:nvSpPr>
          <p:spPr>
            <a:xfrm>
              <a:off x="2770138" y="4731704"/>
              <a:ext cx="3613548" cy="610099"/>
            </a:xfrm>
            <a:custGeom>
              <a:avLst/>
              <a:gdLst>
                <a:gd name="connsiteX0" fmla="*/ 0 w 3613548"/>
                <a:gd name="connsiteY0" fmla="*/ 61010 h 610099"/>
                <a:gd name="connsiteX1" fmla="*/ 61010 w 3613548"/>
                <a:gd name="connsiteY1" fmla="*/ 0 h 610099"/>
                <a:gd name="connsiteX2" fmla="*/ 3552538 w 3613548"/>
                <a:gd name="connsiteY2" fmla="*/ 0 h 610099"/>
                <a:gd name="connsiteX3" fmla="*/ 3613548 w 3613548"/>
                <a:gd name="connsiteY3" fmla="*/ 61010 h 610099"/>
                <a:gd name="connsiteX4" fmla="*/ 3613548 w 3613548"/>
                <a:gd name="connsiteY4" fmla="*/ 549089 h 610099"/>
                <a:gd name="connsiteX5" fmla="*/ 3552538 w 3613548"/>
                <a:gd name="connsiteY5" fmla="*/ 610099 h 610099"/>
                <a:gd name="connsiteX6" fmla="*/ 61010 w 3613548"/>
                <a:gd name="connsiteY6" fmla="*/ 610099 h 610099"/>
                <a:gd name="connsiteX7" fmla="*/ 0 w 3613548"/>
                <a:gd name="connsiteY7" fmla="*/ 549089 h 610099"/>
                <a:gd name="connsiteX8" fmla="*/ 0 w 3613548"/>
                <a:gd name="connsiteY8" fmla="*/ 61010 h 61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3548" h="610099">
                  <a:moveTo>
                    <a:pt x="0" y="61010"/>
                  </a:moveTo>
                  <a:cubicBezTo>
                    <a:pt x="0" y="27315"/>
                    <a:pt x="27315" y="0"/>
                    <a:pt x="61010" y="0"/>
                  </a:cubicBezTo>
                  <a:lnTo>
                    <a:pt x="3552538" y="0"/>
                  </a:lnTo>
                  <a:cubicBezTo>
                    <a:pt x="3586233" y="0"/>
                    <a:pt x="3613548" y="27315"/>
                    <a:pt x="3613548" y="61010"/>
                  </a:cubicBezTo>
                  <a:lnTo>
                    <a:pt x="3613548" y="549089"/>
                  </a:lnTo>
                  <a:cubicBezTo>
                    <a:pt x="3613548" y="582784"/>
                    <a:pt x="3586233" y="610099"/>
                    <a:pt x="3552538" y="610099"/>
                  </a:cubicBezTo>
                  <a:lnTo>
                    <a:pt x="61010" y="610099"/>
                  </a:lnTo>
                  <a:cubicBezTo>
                    <a:pt x="27315" y="610099"/>
                    <a:pt x="0" y="582784"/>
                    <a:pt x="0" y="549089"/>
                  </a:cubicBezTo>
                  <a:lnTo>
                    <a:pt x="0" y="61010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209" tIns="71209" rIns="71209" bIns="7120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 err="1"/>
                <a:t>Öğr</a:t>
              </a:r>
              <a:r>
                <a:rPr lang="tr-TR" sz="1400" b="1" dirty="0"/>
                <a:t>. Gör. Dr. Levent KARADAĞ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/>
                <a:t>20.12.2017 – 14.11.2018</a:t>
              </a:r>
            </a:p>
          </p:txBody>
        </p:sp>
        <p:sp>
          <p:nvSpPr>
            <p:cNvPr id="12" name="Serbest Form: Şekil 11">
              <a:extLst>
                <a:ext uri="{FF2B5EF4-FFF2-40B4-BE49-F238E27FC236}">
                  <a16:creationId xmlns:a16="http://schemas.microsoft.com/office/drawing/2014/main" id="{DAAE6076-A375-4F76-9079-A4C963E6A8A4}"/>
                </a:ext>
              </a:extLst>
            </p:cNvPr>
            <p:cNvSpPr/>
            <p:nvPr/>
          </p:nvSpPr>
          <p:spPr>
            <a:xfrm>
              <a:off x="2770138" y="5388926"/>
              <a:ext cx="3613548" cy="610099"/>
            </a:xfrm>
            <a:custGeom>
              <a:avLst/>
              <a:gdLst>
                <a:gd name="connsiteX0" fmla="*/ 0 w 3613548"/>
                <a:gd name="connsiteY0" fmla="*/ 61010 h 610099"/>
                <a:gd name="connsiteX1" fmla="*/ 61010 w 3613548"/>
                <a:gd name="connsiteY1" fmla="*/ 0 h 610099"/>
                <a:gd name="connsiteX2" fmla="*/ 3552538 w 3613548"/>
                <a:gd name="connsiteY2" fmla="*/ 0 h 610099"/>
                <a:gd name="connsiteX3" fmla="*/ 3613548 w 3613548"/>
                <a:gd name="connsiteY3" fmla="*/ 61010 h 610099"/>
                <a:gd name="connsiteX4" fmla="*/ 3613548 w 3613548"/>
                <a:gd name="connsiteY4" fmla="*/ 549089 h 610099"/>
                <a:gd name="connsiteX5" fmla="*/ 3552538 w 3613548"/>
                <a:gd name="connsiteY5" fmla="*/ 610099 h 610099"/>
                <a:gd name="connsiteX6" fmla="*/ 61010 w 3613548"/>
                <a:gd name="connsiteY6" fmla="*/ 610099 h 610099"/>
                <a:gd name="connsiteX7" fmla="*/ 0 w 3613548"/>
                <a:gd name="connsiteY7" fmla="*/ 549089 h 610099"/>
                <a:gd name="connsiteX8" fmla="*/ 0 w 3613548"/>
                <a:gd name="connsiteY8" fmla="*/ 61010 h 61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3548" h="610099">
                  <a:moveTo>
                    <a:pt x="0" y="61010"/>
                  </a:moveTo>
                  <a:cubicBezTo>
                    <a:pt x="0" y="27315"/>
                    <a:pt x="27315" y="0"/>
                    <a:pt x="61010" y="0"/>
                  </a:cubicBezTo>
                  <a:lnTo>
                    <a:pt x="3552538" y="0"/>
                  </a:lnTo>
                  <a:cubicBezTo>
                    <a:pt x="3586233" y="0"/>
                    <a:pt x="3613548" y="27315"/>
                    <a:pt x="3613548" y="61010"/>
                  </a:cubicBezTo>
                  <a:lnTo>
                    <a:pt x="3613548" y="549089"/>
                  </a:lnTo>
                  <a:cubicBezTo>
                    <a:pt x="3613548" y="582784"/>
                    <a:pt x="3586233" y="610099"/>
                    <a:pt x="3552538" y="610099"/>
                  </a:cubicBezTo>
                  <a:lnTo>
                    <a:pt x="61010" y="610099"/>
                  </a:lnTo>
                  <a:cubicBezTo>
                    <a:pt x="27315" y="610099"/>
                    <a:pt x="0" y="582784"/>
                    <a:pt x="0" y="549089"/>
                  </a:cubicBezTo>
                  <a:lnTo>
                    <a:pt x="0" y="61010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209" tIns="71209" rIns="71209" bIns="7120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/>
                <a:t>Doç. Dr. Gökhan AYAZLAR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/>
                <a:t>14.11.2018 – 11.05.2020</a:t>
              </a:r>
            </a:p>
          </p:txBody>
        </p:sp>
        <p:pic>
          <p:nvPicPr>
            <p:cNvPr id="13" name="Resim 12">
              <a:extLst>
                <a:ext uri="{FF2B5EF4-FFF2-40B4-BE49-F238E27FC236}">
                  <a16:creationId xmlns:a16="http://schemas.microsoft.com/office/drawing/2014/main" id="{CCAD5FCE-10DD-4430-AD10-3516DA0293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55234" y="6030768"/>
              <a:ext cx="3633531" cy="627942"/>
            </a:xfrm>
            <a:prstGeom prst="rect">
              <a:avLst/>
            </a:prstGeom>
          </p:spPr>
        </p:pic>
        <p:sp>
          <p:nvSpPr>
            <p:cNvPr id="16" name="Metin kutusu 15">
              <a:extLst>
                <a:ext uri="{FF2B5EF4-FFF2-40B4-BE49-F238E27FC236}">
                  <a16:creationId xmlns:a16="http://schemas.microsoft.com/office/drawing/2014/main" id="{4C294A41-CE8E-4A63-9AAB-CA09DC06C100}"/>
                </a:ext>
              </a:extLst>
            </p:cNvPr>
            <p:cNvSpPr txBox="1"/>
            <p:nvPr/>
          </p:nvSpPr>
          <p:spPr>
            <a:xfrm>
              <a:off x="2853687" y="6123963"/>
              <a:ext cx="3529999" cy="846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/>
                <a:t>Doç. Dr. Akın TAŞCIKARAOĞLU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dirty="0"/>
                <a:t>11.05.2020 - </a:t>
              </a:r>
            </a:p>
            <a:p>
              <a:endParaRPr lang="tr-T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13317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100505239"/>
              </p:ext>
            </p:extLst>
          </p:nvPr>
        </p:nvGraphicFramePr>
        <p:xfrm>
          <a:off x="1051560" y="164592"/>
          <a:ext cx="7315200" cy="5806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1352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Diyagram 46">
            <a:extLst>
              <a:ext uri="{FF2B5EF4-FFF2-40B4-BE49-F238E27FC236}">
                <a16:creationId xmlns:a16="http://schemas.microsoft.com/office/drawing/2014/main" id="{D327BC32-B66D-4829-A176-0FFD200306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2892006"/>
              </p:ext>
            </p:extLst>
          </p:nvPr>
        </p:nvGraphicFramePr>
        <p:xfrm>
          <a:off x="206946" y="632752"/>
          <a:ext cx="8784976" cy="5874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ikdörtgen 3"/>
          <p:cNvSpPr/>
          <p:nvPr/>
        </p:nvSpPr>
        <p:spPr>
          <a:xfrm>
            <a:off x="1036743" y="266998"/>
            <a:ext cx="6924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solidFill>
                  <a:srgbClr val="C00000"/>
                </a:solidFill>
                <a:latin typeface="Maiandra GD" panose="020E0502030308020204" pitchFamily="34" charset="0"/>
              </a:rPr>
              <a:t>DATÇA KAZIM YILMAZ MESLEKYÜKSEKOKULU TEŞKİLAT ŞEMASI</a:t>
            </a:r>
          </a:p>
        </p:txBody>
      </p:sp>
    </p:spTree>
    <p:extLst>
      <p:ext uri="{BB962C8B-B14F-4D97-AF65-F5344CB8AC3E}">
        <p14:creationId xmlns:p14="http://schemas.microsoft.com/office/powerpoint/2010/main" val="578180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1615</TotalTime>
  <Words>180</Words>
  <Application>Microsoft Office PowerPoint</Application>
  <PresentationFormat>Ekran Gösterisi (4:3)</PresentationFormat>
  <Paragraphs>49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Maiandra GD</vt:lpstr>
      <vt:lpstr>Office Teması</vt:lpstr>
      <vt:lpstr>   DATÇA KAZIM YILMAZ MESLEK YÜKSEKOKULU SUNUŞ YAZISI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Ahmed Ünal BOZYER</dc:creator>
  <cp:lastModifiedBy>msku</cp:lastModifiedBy>
  <cp:revision>51</cp:revision>
  <dcterms:created xsi:type="dcterms:W3CDTF">2022-04-26T14:24:44Z</dcterms:created>
  <dcterms:modified xsi:type="dcterms:W3CDTF">2022-05-26T06:51:13Z</dcterms:modified>
</cp:coreProperties>
</file>